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5" r:id="rId5"/>
    <p:sldId id="266" r:id="rId6"/>
    <p:sldId id="267" r:id="rId7"/>
    <p:sldId id="270" r:id="rId8"/>
    <p:sldId id="271" r:id="rId9"/>
    <p:sldId id="272" r:id="rId10"/>
    <p:sldId id="273" r:id="rId11"/>
    <p:sldId id="277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38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81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53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1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06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58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82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81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0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00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77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62E9C-751B-46C9-A2E9-872C2F5439AC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65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nimals-wild.ru/nasekomy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nimals-wild.ru/nasekomy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nimals-wild.ru/nasekomy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anose="03010101010201010101" pitchFamily="66" charset="0"/>
              </a:rPr>
              <a:t>Насекомые.</a:t>
            </a:r>
            <a:endParaRPr lang="ru-RU" sz="9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Пчела.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49954"/>
            <a:ext cx="4704523" cy="3528392"/>
          </a:xfrm>
          <a:effectLst>
            <a:softEdge rad="63500"/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004048" y="1268761"/>
            <a:ext cx="3682752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первые насекомые, от которых человек стал получать пользу. С глубокой древности пчел разводят для получения воска, меда, прополиса и других продуктов пчеловодства.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Пчелы живут большими семьями. Пчелиная семья состоит из рабочих пчел, трутней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матки.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Пчелы собирают нектар и пыльцу с растений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приносят их в гнездо;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строят соты.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пчелы в задней части туловища находится жало. Когда пчела вонзает острие жала в кожу, его не так легко вынуть. После укуса пчела погибает: жало остается внутри жертвы, а без него пчела жить не может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5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Майский жук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3" r="3904"/>
          <a:stretch/>
        </p:blipFill>
        <p:spPr>
          <a:xfrm>
            <a:off x="107504" y="1844824"/>
            <a:ext cx="4896544" cy="3362487"/>
          </a:xfrm>
          <a:effectLst>
            <a:softEdge rad="63500"/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148064" y="1412776"/>
            <a:ext cx="3816424" cy="4713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жуки – крупные насекомые с большими широкими усиками.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майского жука, как и у остальных насекомых, состоит из трех частей-отделов: голова, грудь и брюшко. У него нет внутреннего скелета, зато есть наружный – прочный панцирь.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живут в почве и наносят очень большой вред лесным насаждениям, потому что питаются корнями деревьев. </a:t>
            </a:r>
          </a:p>
        </p:txBody>
      </p:sp>
    </p:spTree>
    <p:extLst>
      <p:ext uri="{BB962C8B-B14F-4D97-AF65-F5344CB8AC3E}">
        <p14:creationId xmlns:p14="http://schemas.microsoft.com/office/powerpoint/2010/main" xmlns="" val="28959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anose="03010101010201010101" pitchFamily="66" charset="0"/>
              </a:rPr>
              <a:t>Жизненный цикл бабочек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4392488" cy="1512168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400" dirty="0" smtClean="0"/>
          </a:p>
          <a:p>
            <a:pPr algn="ctr"/>
            <a:r>
              <a:rPr lang="ru-RU" sz="3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бабочка </a:t>
            </a:r>
          </a:p>
          <a:p>
            <a:pPr algn="ctr"/>
            <a:r>
              <a:rPr lang="ru-RU" sz="3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откладывает яички.</a:t>
            </a:r>
          </a:p>
          <a:p>
            <a:endParaRPr lang="ru-RU" sz="4300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60848"/>
            <a:ext cx="3672408" cy="3947838"/>
          </a:xfrm>
          <a:effectLst>
            <a:softEdge rad="63500"/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4149080"/>
            <a:ext cx="4041775" cy="2448272"/>
          </a:xfrm>
        </p:spPr>
        <p:txBody>
          <a:bodyPr>
            <a:noAutofit/>
          </a:bodyPr>
          <a:lstStyle/>
          <a:p>
            <a:pPr algn="just"/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 яичек появляются личинки — гусеницы. Они активно питаются, растут и накапливают вещества на следующие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превращения.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Гусеницы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бабочек очень разнообразны по окраске и внешнему строению. Они имеют грызущий ротовой аппарат и, в большинстве, питаются листьями различных растений. Гусеницы быстро растут. 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163"/>
          <a:stretch/>
        </p:blipFill>
        <p:spPr>
          <a:xfrm>
            <a:off x="4788024" y="980727"/>
            <a:ext cx="3888432" cy="3253601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3401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4317876" cy="280831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гусеница </a:t>
            </a:r>
            <a:r>
              <a:rPr lang="ru-RU" sz="3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превращается в куколку. Окраска и форма тела куколок бабочек не менее разнообразна, чем у гусениц. Куколки бабочек не питаются и не передвигаются, обычно они прикреплены к веткам, листьям, различным </a:t>
            </a:r>
            <a:r>
              <a:rPr lang="ru-RU" sz="3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либо </a:t>
            </a:r>
            <a:r>
              <a:rPr lang="ru-RU" sz="3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лежат на почве — среди опавших листьев и в почвенной подстилке. 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211961" y="4869160"/>
            <a:ext cx="4474840" cy="1296144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куколки выводится бабочка. Взрослая 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76672"/>
            <a:ext cx="3789067" cy="4338482"/>
          </a:xfrm>
          <a:effectLst>
            <a:softEdge rad="63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212976"/>
            <a:ext cx="3096344" cy="3328571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6961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4896544"/>
          </a:xfrm>
        </p:spPr>
        <p:txBody>
          <a:bodyPr>
            <a:noAutofit/>
          </a:bodyPr>
          <a:lstStyle/>
          <a:p>
            <a:pPr algn="ctr"/>
            <a:endParaRPr lang="ru-RU" sz="80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80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80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8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8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за внимание.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8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Муха.</a:t>
            </a:r>
            <a:endParaRPr lang="ru-RU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73" r="11740"/>
          <a:stretch/>
        </p:blipFill>
        <p:spPr>
          <a:xfrm>
            <a:off x="179512" y="1124744"/>
            <a:ext cx="4709039" cy="4248472"/>
          </a:xfrm>
          <a:effectLst>
            <a:softEdge rad="63500"/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076056" y="980728"/>
            <a:ext cx="3888432" cy="51454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Комнатная муха – назойливое жужжащее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насекомое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летом.  На голове большие  глаза бордового цвета. Цвет насекомого невзрачный – серый, брюшко желтое, на спине черные полосы. У неё три пары конечностей, короткие усики, которые улавливают запахи на больших расстояниях и, две пары прозрачных крыльев. Летает насекомое с помощью передних крыльев, задние крылышки (их называют жужжальца) удерживают лишь равновесие в полете. Взлетает с места, т.е. без разбега. По всему телу растут редкие волосики. Ротовой аппарат сосущего типа, она может питаться только жидкой пищей через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хобот.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Без труда ползают по поверхностям вверх ногами и не падают, потому что на конечностях есть присоски. Она передвигается на двух коготках, которые находятся на нижней части стопы. А под коготками липучки–подушечки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Мухи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кусают.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9886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Комар.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2" y="1412776"/>
            <a:ext cx="4908671" cy="3528392"/>
          </a:xfrm>
          <a:effectLst>
            <a:softEdge rad="6350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6056" y="1340768"/>
            <a:ext cx="3960440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 – насекомое серого цвета с двумя крыльями. Голову самцов украшают перистые усики, самок усики гладкие.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голове у комара есть хоботок, которым он протыкает место укуса и пускает под кожу животного ядовитую слюну. Вот почему кожа после укуса зудит и чешется. Обычно активность комаров наступает вечером.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кусают только самки-комары, самцы же пьют сладкий цветочный нектар и сок растений. Хоботок у них слишком тонкий, им нельзя проткнуть кожу.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думают, что комары пищат, 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писк возникает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дребезжания комариных крылышек. Дрожанием крылышек они даже могут общаться друг с другом.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5611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Кузнечик.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009" y="1628800"/>
            <a:ext cx="4398217" cy="3096344"/>
          </a:xfrm>
          <a:effectLst>
            <a:softEdge rad="6350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известное распространенное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насекомые"/>
              </a:rPr>
              <a:t>насекомое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Увидеть его можно на лугах, полях, в садах и парках, в лесистой местности и травянистых болотах.  Голова сжата с боков и вытянута с верха вниз.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Щетинко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усики-антенны длинные и превышают  длину тела самого кузнечика. Надкрылья выступают за брюшко, они длиннее его почти в два раза. Передние крылья узкие и плотные, а задние крылышки широкие и перепончатые. Когда насекомое сидит, то задние крылья убираются под передние.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5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Божья коровка.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0" t="27313" b="17280"/>
          <a:stretch/>
        </p:blipFill>
        <p:spPr>
          <a:xfrm>
            <a:off x="179512" y="1556792"/>
            <a:ext cx="4449274" cy="4500713"/>
          </a:xfrm>
          <a:effectLst>
            <a:softEdge rad="6350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244280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Божьи коровки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насекомые"/>
              </a:rPr>
              <a:t>насекомые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распространены по всему земному шару.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еда божьих коровок.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божьи коровки не всем по вкусу, т.к. горьковатые, поэтому врагов у них мало. Да и сама яркая окраска насекомого предупреждает: не трогайте меня! Тело божьей коровки округлое и сильно выпуклое сверху, а внизу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плоское. Спинка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разных цветов: красная, желтая, черная, синяя или голубая.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У некоторых божьих коровок есть точки, а у других полоски и даже орнаменты, которые напоминают буквы.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меленькой голове черные короткие усики. Три пары ног довольно длинные. В случае опасности, божья коровка выделяет пахучую желтую жидкость из сгибов ножек, а может схитрить и претвориться мертвой, поджав лапки.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8718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Стрекоза.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6056" y="1196752"/>
            <a:ext cx="3888432" cy="492941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Стрекозы – одни из самых красивых насекомых. Их можно увидеть солнечным летним днем над водой. Они бывают разных цветов: синие, зеленые,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черные….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стрекозы четыре сетчатых крыла, это помогает ей быстро летать, а удлиненное словно руль тело направляет ее в полете.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большие глаза переливаются всеми цветами радуги! Они занимают почти всю голову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Стрекоза прожорлива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постоянно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охотится. Она питается мелкими насекомыми: комарами, жуками, мухами, мотыльками.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84784"/>
            <a:ext cx="4943472" cy="3384376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7859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Муравей.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932040" y="1340768"/>
            <a:ext cx="3888432" cy="478539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 относятся к общественным насекомым. Они живут семьями в больших муравейниках. Брюшко муравьев соединяется с грудью при помощи тонкого стебелька. Они имеют хорошо развитые верхние челюсти, которыми пользуются как для размельчения пищи, так и для защиты от врагов. У самок и рабочих муравьев есть жало и ядовитые железы, выделяющие муравьиную кислоту.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массу семьи составляют рабочие особи. Они выполняют все необходимые работы в гнезде: строят и чистят его, добывают пищу, заботятся о потомстве, защищают гнездо от врагов. </a:t>
            </a:r>
          </a:p>
          <a:p>
            <a:pPr algn="just"/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6" r="8389"/>
          <a:stretch/>
        </p:blipFill>
        <p:spPr>
          <a:xfrm>
            <a:off x="179512" y="1577946"/>
            <a:ext cx="4588042" cy="367240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8312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-99392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Бабочка.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92" y="1484784"/>
            <a:ext cx="5490611" cy="4392488"/>
          </a:xfrm>
          <a:effectLst>
            <a:softEdge rad="6350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08104" y="1268760"/>
            <a:ext cx="3384376" cy="485740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разных цветов и оттенков. Даже названия у бабочек красивые: махаон, адмирал, лимонница… Очень многие ловят бабочек и коллекционируют их.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Бабочек относят к чешуекрылым, потому что их крылья и тело покрыты мелкими чешуйками.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– рекордсмены природы.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разнообразию окраски. Отличаются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и размерами.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сосут нектар и таким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опыляют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и питаются. А если время цветов еще не пришло, то они могут хлебнуть березового или кленового сока.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19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Оса.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52" t="10243" r="6865" b="11399"/>
          <a:stretch/>
        </p:blipFill>
        <p:spPr>
          <a:xfrm>
            <a:off x="179512" y="1649954"/>
            <a:ext cx="4542542" cy="3528392"/>
          </a:xfrm>
          <a:effectLst>
            <a:softEdge rad="63500"/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932040" y="1196752"/>
            <a:ext cx="3754760" cy="4929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– близкие родственники пчел. Их брюшко расцвечено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поперечными желтыми и черными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полосами.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осы более стройное тело, чем у пчелы.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– это жалящие насекомые. Они не оставляют жала в ране и могут жалить несколько раз подряд. Обычно осы жалят, защищая свои гнезда.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18825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848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Насекомые.</vt:lpstr>
      <vt:lpstr>Муха.</vt:lpstr>
      <vt:lpstr>Комар.</vt:lpstr>
      <vt:lpstr>Кузнечик.</vt:lpstr>
      <vt:lpstr>Божья коровка.</vt:lpstr>
      <vt:lpstr>Стрекоза.</vt:lpstr>
      <vt:lpstr>Муравей.</vt:lpstr>
      <vt:lpstr>Бабочка.</vt:lpstr>
      <vt:lpstr>Оса.</vt:lpstr>
      <vt:lpstr>Пчела.</vt:lpstr>
      <vt:lpstr>Майский жук</vt:lpstr>
      <vt:lpstr>Жизненный цикл бабочек</vt:lpstr>
      <vt:lpstr>Слайд 13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 Windows</cp:lastModifiedBy>
  <cp:revision>18</cp:revision>
  <dcterms:created xsi:type="dcterms:W3CDTF">2014-05-07T19:02:45Z</dcterms:created>
  <dcterms:modified xsi:type="dcterms:W3CDTF">2016-02-29T14:00:16Z</dcterms:modified>
</cp:coreProperties>
</file>