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Домашние и дикие животные.</a:t>
            </a:r>
            <a:endParaRPr lang="ru-RU" dirty="0"/>
          </a:p>
        </p:txBody>
      </p:sp>
      <p:pic>
        <p:nvPicPr>
          <p:cNvPr id="2050" name="Picture 2" descr="https://ds05.infourok.ru/uploads/ex/0c07/000ca2ae-bd7e872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3524274" cy="2643206"/>
          </a:xfrm>
          <a:prstGeom prst="rect">
            <a:avLst/>
          </a:prstGeom>
          <a:noFill/>
        </p:spPr>
      </p:pic>
      <p:pic>
        <p:nvPicPr>
          <p:cNvPr id="2052" name="Picture 4" descr="https://st.weblancer.net/download/609693_935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3286148" cy="328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10/1001270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10/1001270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10/1001270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4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10/1001270/slides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10/1001270/slides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10/1001270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10/1001270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10/1001270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10/1001270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40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10/1001270/slides/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58681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Цель:</a:t>
            </a:r>
            <a:r>
              <a:rPr lang="ru-RU" sz="3200" dirty="0" smtClean="0"/>
              <a:t> Расширять обобщённые представления детей о </a:t>
            </a:r>
            <a:r>
              <a:rPr lang="ru-RU" sz="3200" dirty="0" smtClean="0"/>
              <a:t>диких и домашних </a:t>
            </a:r>
            <a:r>
              <a:rPr lang="ru-RU" sz="3200" dirty="0" smtClean="0"/>
              <a:t>животных и их детенышах. Устанавливать связи между особенностями внешнего вида, поведением животных и сезонными условиями. Уточнить где они живут, чем питаются, как передвигаются. Вызвать интерес у детей к изучению темы. Развивать воображение, фантазию, творческое восприятие через самостоятельную деятельность.  Развивать творческие способности. Воспитывать любовь к животным, бережного отношения к природе.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10/1001270/slides/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10/1001270/slides/slid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10/1001270/slides/slid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10/1001270/slides/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10/1001270/slides/slid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10/100127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10/1001270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10/1001270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10/1001270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10/1001270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10/1001270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10/1001270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7</Words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Домашние и дикие животные.</vt:lpstr>
      <vt:lpstr>Цель: Расширять обобщённые представления детей о диких и домашних животных и их детенышах. Устанавливать связи между особенностями внешнего вида, поведением животных и сезонными условиями. Уточнить где они живут, чем питаются, как передвигаются. Вызвать интерес у детей к изучению темы. Развивать воображение, фантазию, творческое восприятие через самостоятельную деятельность.  Развивать творческие способности. Воспитывать любовь к животным, бережного отношения к природе.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3</cp:revision>
  <dcterms:created xsi:type="dcterms:W3CDTF">2020-11-22T12:43:48Z</dcterms:created>
  <dcterms:modified xsi:type="dcterms:W3CDTF">2020-11-22T19:24:26Z</dcterms:modified>
</cp:coreProperties>
</file>