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AD3B-D066-4CDC-896C-565E4DAEC99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1997-085A-4323-87BA-F2939EA1CE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Резные украшения русских из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Объёмная или скульптурная резь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Рельефная (глухая) резь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Прорезная или пропильная резь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95637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Многослойная прорезная резь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217768" cy="6215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39006" cy="6715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001157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2020-10-20T17:32:07Z</dcterms:created>
  <dcterms:modified xsi:type="dcterms:W3CDTF">2020-10-20T18:15:42Z</dcterms:modified>
</cp:coreProperties>
</file>