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95" d="100"/>
          <a:sy n="95" d="100"/>
        </p:scale>
        <p:origin x="-66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AEB94-D779-4B5B-87F3-1EFE630FDDD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1B9E0-C486-4947-8C6A-356FD6F91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39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B9E0-C486-4947-8C6A-356FD6F917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1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2" y="456469"/>
            <a:ext cx="7837199" cy="58751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87624" y="1268760"/>
            <a:ext cx="6336704" cy="37444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Спортивное </a:t>
            </a: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мероприятие «Ходьба-спорт для всех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».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5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10242" name="Picture 2" descr="C:\Users\User\Desktop\2021 документация старшая группа\фото\20211006_113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0324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C:\Users\User\Desktop\2021 документация старшая группа\фото\20211006_113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567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2021 документация старшая группа\фото\20211006_114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2233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2021 документация старшая группа\фото\20211006_114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1" y="3203519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2021 документация старшая группа\фото\20211006_113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92" y="206567"/>
            <a:ext cx="1995686" cy="26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7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964" y="612844"/>
            <a:ext cx="8928992" cy="56323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Ходьба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одно из первых движений, которым овладевает ребенок после умения ползать. Ходьба расширяет возможности детей, обогащает их деятельность, стимулирует активность, способствует полноценному физическому развитию. В ходьбе активно участвует весь опорно-двигательный аппарат ребенка, одновременно в работу включается до 56% мышц тела. При соблюдении правильной техники ходьбы значительно укрепляются мышцы туловища, спины и живота, тренируются мелкие мышцы стопы, формируется правильная осанка. Кроме того, при ходьбе тренируются дыхательная и сердечно-сосудистая системы, активнее происходит процесс обмена веществ. Во время ходьбы группой детей воспитывается согласованность движений, организованность, умение ориентироваться на площадке, в разнообразных и часто меняющихся условиях местности.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29252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6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ser\Desktop\2021 документация старшая группа\фото\20211006_103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94" y="379708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021 документация старшая группа\фото\20211006_103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9708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021 документация старшая группа\фото\20211006_103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2347"/>
            <a:ext cx="4602474" cy="34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721914"/>
            <a:ext cx="3816424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2-3 октября Всероссийский день ходьбы в 2021 году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4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User\Desktop\2021 документация старшая группа\фото\20211006_104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29" y="53254"/>
            <a:ext cx="3021800" cy="40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21 документация старшая группа\фото\20211006_104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3156384" cy="42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1 документация старшая группа\фото\20211006_104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84" y="282555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4099" name="Picture 3" descr="C:\Users\User\Desktop\2021 документация старшая группа\фото\20211006_105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" y="135167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2021 документация старшая группа\фото\20211006_105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72" y="796413"/>
            <a:ext cx="4425851" cy="59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User\Desktop\2021 документация старшая группа\фото\20211006_110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02" y="70313"/>
            <a:ext cx="3158925" cy="42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021 документация старшая группа\фото\20211006_110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5"/>
            <a:ext cx="3158925" cy="42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2021 документация старшая группа\фото\20211006_110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6674"/>
            <a:ext cx="3023494" cy="40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6146" name="Picture 2" descr="C:\Users\User\Desktop\2021 документация старшая группа\фото\20211006_110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0" y="909943"/>
            <a:ext cx="4319561" cy="57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021 документация старшая группа\фото\20211006_110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11" y="160758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7170" name="Picture 2" descr="C:\Users\User\Desktop\2021 документация старшая группа\фото\20211006_111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2629"/>
            <a:ext cx="5004556" cy="66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2021 документация старшая группа\фото\20211006_111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4935"/>
            <a:ext cx="3081098" cy="41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C:\Users\User\Desktop\2021 документация старшая группа\фото\20211006_112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681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2021 документация старшая группа\фото\20211006_112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60030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User\Desktop\2021 документация старшая группа\фото\20211006_112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4" y="-1"/>
            <a:ext cx="2787775" cy="37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2021 документация старшая группа\фото\20211006_112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7"/>
            <a:ext cx="3206383" cy="42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2021 документация старшая группа\фото\20211006_112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84" y="2607774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130</Words>
  <Application>Microsoft Office PowerPoint</Application>
  <PresentationFormat>Экран (4:3)</PresentationFormat>
  <Paragraphs>4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2021-10-07T04:36:05Z</dcterms:created>
  <dcterms:modified xsi:type="dcterms:W3CDTF">2021-10-07T08:13:11Z</dcterms:modified>
</cp:coreProperties>
</file>