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73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9"/>
            <a:ext cx="8458200" cy="1057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28"/>
            <a:ext cx="68503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 descr="obitateli-osennego-lesa-dlya-detskogo-sada-75796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640960" cy="46085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1600" y="6488668"/>
            <a:ext cx="769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760640" cy="41764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113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480720" cy="39604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904656" cy="38884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9269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Притаились  зайчата -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листопаднички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924945"/>
            <a:ext cx="6169868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52728" cy="38164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667104" cy="399516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Использованные  материалы: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Литература:</a:t>
            </a:r>
          </a:p>
          <a:p>
            <a:r>
              <a:rPr lang="ru-RU" sz="2400" dirty="0" smtClean="0"/>
              <a:t>Рассказ  «Как звери и птицы к зиме готовятся» автор: Г. Снегирев 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Осень в лесу. Не слышно птичьих песен.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osen-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552728" cy="4481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257" y="1844824"/>
            <a:ext cx="6396079" cy="43924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1577974" y="260648"/>
            <a:ext cx="6882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Дрозды-рябинники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 собрались в стаи и откармливаются перед  тем, как откочевать в тёплые края.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7725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740045" cy="48245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2924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6120680" cy="41044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6264696" cy="41764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33265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6840760" cy="40324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1115616" y="332656"/>
            <a:ext cx="770485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Глухарь   глотает  камешки  на   речной   отмели.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sz="4600" dirty="0" smtClean="0">
                <a:solidFill>
                  <a:srgbClr val="444D26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600" dirty="0" smtClean="0">
                <a:solidFill>
                  <a:srgbClr val="444D26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endParaRPr lang="ru-RU" sz="4600" dirty="0">
              <a:solidFill>
                <a:srgbClr val="444D26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FF00"/>
                </a:solidFill>
              </a:rPr>
              <a:t>Барсуки   отъелись   за   лето,   жиру    накопили,   далеко не уходят от норы. 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480720" cy="45365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1115616" y="40466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375</TotalTime>
  <Words>235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 </vt:lpstr>
      <vt:lpstr>Осень в лесу. Не слышно птичьих песен.</vt:lpstr>
      <vt:lpstr> </vt:lpstr>
      <vt:lpstr>Коростель   раньше   всех   тронулся   в  путь,  потому что он на  юг  то летит, то пешком идёт.   </vt:lpstr>
      <vt:lpstr>               Сойка зарывает жёлуди про запас. Выбирает самые спелые, только часто забывает про них, и весной из этих желудей вырастают молодые дубки.  </vt:lpstr>
      <vt:lpstr>  </vt:lpstr>
      <vt:lpstr>         </vt:lpstr>
      <vt:lpstr>   Барсуки   отъелись   за   лето,   жиру    накопили,   далеко не уходят от норы. </vt:lpstr>
      <vt:lpstr> </vt:lpstr>
      <vt:lpstr>         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   </vt:lpstr>
      <vt:lpstr> 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</vt:lpstr>
      <vt:lpstr>Первые снежинки закружились в воздухе, и гусиные стаи тоже полетели на юг.  </vt:lpstr>
      <vt:lpstr>Использованные 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Vyacheslav Grabovskii</cp:lastModifiedBy>
  <cp:revision>57</cp:revision>
  <dcterms:modified xsi:type="dcterms:W3CDTF">2017-11-23T15:23:04Z</dcterms:modified>
</cp:coreProperties>
</file>