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AB5FC"/>
    <a:srgbClr val="0000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491F-6B63-4AFF-8434-DD84564E311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2EF9-C7DF-4D21-8A60-0072B10C2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Морковка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68E-60DD-4A94-A6B3-748F2660281C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elmainesnowwoma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.ru/sport-i-razvlecheniya/snegovik/storyof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look.com.ua-5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18 января –Всемирный день снеговика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Acquest Script" pitchFamily="2" charset="0"/>
              </a:rPr>
              <a:t>                                                        </a:t>
            </a: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Только в XIX веке снежные создания «подобрели» и вскоре стали незаменимым атрибутом Рождества и Нового года. Поздравительные открытки с изображением милого улыбчивого снеговика в окружении веселых детей быстро завоевывали популярность. Любопытно, что в представлении европейских народов снеговик – это всегда существо мужского пола, снежных баб и снегурочек у них никогда не было. В английском языке для его обозначения есть только одно слово – «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snowman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ec954_f7f1f1c4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500174"/>
            <a:ext cx="4038600" cy="2872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целом приёмы лепки снеговика похожи. База едина, что в России, что в Европе, что в Северной Америке: три снежных шара в силуэте – брюшко, грудь и голова – да руки из веток или комков снега, в которые вставляется метла (ей, как считается, снеговик должен разгонять тучи, делая каждый зимний день солнечным). А вот у западных «моделей» встречаются ноги, которые в наших палестинах никто обычно не лепит.</a:t>
            </a:r>
          </a:p>
          <a:p>
            <a:pPr>
              <a:buNone/>
            </a:pPr>
            <a:endParaRPr lang="ru-RU" sz="2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09ab55a4268034e57cb78f94fb7c28e_88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главные различия кроются в деталях. Если у нас носом служит исключительно морковка (очень редко – сосулька), то на западе активно используют и замороженную вишню, и початок кукурузы. «Буржуазный» снеговик носит цилиндр и покуривает трубку, тогда как отечественный предпочитает ведро и простой рот из камушков. </a:t>
            </a:r>
          </a:p>
        </p:txBody>
      </p:sp>
      <p:pic>
        <p:nvPicPr>
          <p:cNvPr id="8" name="Содержимое 7" descr="0_ec955_bf3f8d5f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IC000B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785926"/>
            <a:ext cx="42729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150017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азиатских просторах, преимущественно в Японии, где и зимы более чем снежные, и снеговиков лепить очень любят. Там снеговики (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Юки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лепятся исключительно из двух шаров: большой нижний полностью формирует туловище, маленький верхний отвечает за голову. Такое различие идёт от народных кукол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чем-то напоминающих наши отечественные матрёшки.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маленький 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9" name="Содержимое 8" descr="id13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857365"/>
            <a:ext cx="3895724" cy="243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16430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Британскому ученому Дэвиду Коксу из лаборатории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удалось создать самого маленького снеговика в мире - всего 0,01 миллиметра в ширину или одна пятая ширины среднего человеческого волоса.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того, чтобы как следует рассмотреть интересного снеговика вам понадобится микроскоп.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Ученый сделал снеговика из двух крошечных кружков олова.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высокий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Самого высокого в мире, 36,6-метрового снеговика создавали две недели. Событие происходило в феврале 2008 года в городе Бетель (США), снеговика назвали "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Olympia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SnowWoman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", и у него даже имеется официальная страница на 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сайте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города с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блогом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фотографиями. Снеговик окончательно растаял лишь в средине июня. </a:t>
            </a:r>
          </a:p>
        </p:txBody>
      </p:sp>
      <p:pic>
        <p:nvPicPr>
          <p:cNvPr id="11" name="Содержимое 10" descr="ogromnij_snegovik_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428736"/>
            <a:ext cx="4038600" cy="251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1472" y="428604"/>
            <a:ext cx="364333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кто не успеет отпраздновать этот день 18 января, не стоит отчаиваться - на Украине, в России и Белоруссии существует еще один день - 28 февраля.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zabavnye-snegoviki-foto_39726_s_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14356"/>
            <a:ext cx="423408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5644837_27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1357298"/>
            <a:ext cx="4071966" cy="388745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857652" cy="4691063"/>
          </a:xfrm>
        </p:spPr>
        <p:txBody>
          <a:bodyPr>
            <a:normAutofit fontScale="92500" lnSpcReduction="20000"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Появился во дворе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Он в холодном январе.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Круглый, добрый и смешной.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Иногда стоит с метлой.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ветру зимнему привык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белый.... </a:t>
            </a:r>
          </a:p>
          <a:p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2675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носа – очень ловко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него сидит....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fd57a55faec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572132" y="1328193"/>
            <a:ext cx="2637309" cy="4810648"/>
          </a:xfrm>
        </p:spPr>
      </p:pic>
      <p:sp>
        <p:nvSpPr>
          <p:cNvPr id="12" name="Прямоугольник 11"/>
          <p:cNvSpPr/>
          <p:nvPr/>
        </p:nvSpPr>
        <p:spPr>
          <a:xfrm>
            <a:off x="5715008" y="357166"/>
            <a:ext cx="2815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712024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429003" cy="2571752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2145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совсем невелики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Его глазки-…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71480"/>
            <a:ext cx="23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Угольки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Ведро</a:t>
            </a:r>
          </a:p>
          <a:p>
            <a:pPr marL="914400" indent="-914400">
              <a:buNone/>
            </a:pP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21455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шляпы – не хитро!-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Гордо я ношу…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edr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2146288" cy="33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42873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если верить тому, что написано в стародавнем предании, началась еще в 1493 году. Именно тогда, известный скульптор, поэт и архитектор из Испании Микеланджело слепил снежную фигуру. </a:t>
            </a:r>
            <a:b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Первое письменное описание </a:t>
            </a:r>
            <a:r>
              <a:rPr lang="ru-RU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появления снеговика</a:t>
            </a:r>
            <a:r>
              <a:rPr lang="ru-RU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относят к XVIII веку, а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картинка «снеговик»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впервые появилась в детской книжечке с песнями, которая была выпущена в Лейпциге.</a:t>
            </a:r>
            <a:endParaRPr lang="ru-RU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9092/11206178.547/0_ec94a_9a823a34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3294"/>
            <a:ext cx="4143404" cy="2989431"/>
          </a:xfrm>
          <a:prstGeom prst="round2DiagRect">
            <a:avLst>
              <a:gd name="adj1" fmla="val 16667"/>
              <a:gd name="adj2" fmla="val 5781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114800" cy="48403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Согласно преданиям, первые снеговики не были добрыми и милыми «хранителями зимы». Наоборот, самые первые снеговики обладали страшным оскалом, и напоминали огромных снежных монстров. И это вполне логично, ведь тогда зимы приносили людям массу несчастий своими лютыми морозами.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Тогда же существовали и поверья, связанные со снеговиками. Лепить снеговиков не рекомендовалось, а уж тем более, нельзя было смотреть на снеговика из-за шторы в окно, или на улице. Если идя по улице вы встречали снеговика, то его необходимо было обойти «десятой дорогой</a:t>
            </a:r>
            <a:endParaRPr lang="ru-RU" sz="38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 &amp;Kcy;&amp;acy;&amp;kcy; &amp;pcy;&amp;ocy;&amp;yacy;&amp;vcy;&amp;icy;&amp;lcy;&amp;icy;&amp;scy;&amp;softcy; &amp;Scy;&amp;ncy;&amp;iecy;&amp;gcy;&amp;ocy;&amp;v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82169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38600" cy="47577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 В деталях их «одеяния» угадывается мистический характер. Например,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В Румынии издавна известен обычай украшать снеговика «бусами» из головок чеснока. Считалось, что это способствует здоровью домочадцев и оберегает их от проказ темной силы. </a:t>
            </a:r>
          </a:p>
          <a:p>
            <a:endParaRPr lang="ru-RU" dirty="0"/>
          </a:p>
        </p:txBody>
      </p:sp>
      <p:pic>
        <p:nvPicPr>
          <p:cNvPr id="10" name="Содержимое 9" descr="0_ec952_fd058f3c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1571612"/>
            <a:ext cx="309462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8586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Руси же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морозов. 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90539e38e62cb1c771fe8192d9a10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3714752"/>
            <a:ext cx="42040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781</Words>
  <Application>Microsoft Office PowerPoint</Application>
  <PresentationFormat>Экран (4:3)</PresentationFormat>
  <Paragraphs>57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18 января –Всемирный день снеговика</vt:lpstr>
      <vt:lpstr>Слайд 2</vt:lpstr>
      <vt:lpstr>Слайд 3</vt:lpstr>
      <vt:lpstr>Слайд 4</vt:lpstr>
      <vt:lpstr>Слайд 5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Как лепят снеговиков в разных странах</vt:lpstr>
      <vt:lpstr>Как лепят снеговиков в разных странах</vt:lpstr>
      <vt:lpstr>Как лепят снеговиков в разных странах</vt:lpstr>
      <vt:lpstr> Самый маленький  снеговик в мире </vt:lpstr>
      <vt:lpstr>Самый высокий снеговик в мире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 –Всемирный день снеговика</dc:title>
  <dc:creator>Irina</dc:creator>
  <cp:lastModifiedBy>елена</cp:lastModifiedBy>
  <cp:revision>39</cp:revision>
  <dcterms:created xsi:type="dcterms:W3CDTF">2014-01-07T11:30:13Z</dcterms:created>
  <dcterms:modified xsi:type="dcterms:W3CDTF">2021-01-17T16:19:46Z</dcterms:modified>
</cp:coreProperties>
</file>