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71414"/>
            <a:ext cx="900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логотип (эмблема)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Олимпийских Игр состоит из пяти сцепленных между собой кругов или колец. Считается, что пять колец – символ пяти континентов (Европы, Азии, Австралии, Африки и Америки). На флаге любого государства есть, по крайней мере, один цвет, из представленных на олимпийских кольцах.</a:t>
            </a:r>
          </a:p>
        </p:txBody>
      </p:sp>
      <p:pic>
        <p:nvPicPr>
          <p:cNvPr id="7" name="Рисунок 6" descr="колц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8" y="1928802"/>
            <a:ext cx="3169702" cy="17859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карта мир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14686"/>
            <a:ext cx="6966394" cy="364331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5715072" y="3357562"/>
            <a:ext cx="53578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Пять колец на флаге белом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 собой переплелись,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Будто все спортсмены мира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Крепко за руки взялись.</a:t>
            </a:r>
          </a:p>
          <a:p>
            <a:pPr algn="ctr"/>
            <a:endParaRPr lang="ru-RU" sz="2800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-0.00324 L 0.69809 0.0071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14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Олимпийское лоскутное одеяло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красота русской природы каждого времени года, самобытность и яркость характеров разных национальностей, ремесла, песни, танцы, люди, эмоции, это сочетание 16 орнаментов самых известных национальных промыслов России, от гжели до хохломы.</a:t>
            </a:r>
          </a:p>
        </p:txBody>
      </p:sp>
      <p:pic>
        <p:nvPicPr>
          <p:cNvPr id="4" name="Рисунок 3" descr="http://image.horoshop.ru/article_image/20527/losk(1)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143116"/>
            <a:ext cx="7500990" cy="450059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42852"/>
            <a:ext cx="878690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Игр 2014 года в Сочи появился свой 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слоган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Жаркие.Зимние.Твои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"Жаркие."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отражает накал спортивной борьбы и зрительских страстей и указывает на место проведения Игр - южный курортный город Сочи.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"Зимние."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говорит о времени проведения Игр, их типе, а также отражает традиционность восприятия России в глазах всего мира.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Последнее слово -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"Твои."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символизирует сопричастность и сокращение расстояний до порой очень далеких событий, говорит о том, что Игры - это масштабный комплексный проект, который, тем не менее, позволит каждому радоваться победам, испытывать гордость и сопереживать.</a:t>
            </a:r>
          </a:p>
        </p:txBody>
      </p:sp>
      <p:pic>
        <p:nvPicPr>
          <p:cNvPr id="6" name="Рисунок 5" descr="http://crrds1194.mskobr.ru/files/images/%D1%85%D0%BE%D0%BA%D0%BA%D0%B5%D0%B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4857760"/>
            <a:ext cx="2500330" cy="184971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194" name="Picture 2" descr="http://chukotka-boss.narod.ru/sochi2009/1p/DSC_06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786322"/>
            <a:ext cx="2881620" cy="192882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196" name="Picture 4" descr="http://news.mail.ru/prev670w/pic/2e/6c/main13154706_a51acb85395cc02207cfd8a7c03a51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4857760"/>
            <a:ext cx="2786082" cy="185738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в истории Олимпийского движения талисманы выбирала вся страна!</a:t>
            </a:r>
            <a:endParaRPr lang="ru-RU" dirty="0"/>
          </a:p>
        </p:txBody>
      </p:sp>
      <p:pic>
        <p:nvPicPr>
          <p:cNvPr id="3" name="Рисунок 2" descr="http://loveopium.ru/content/2011/01/4e9c04717b9c_D263/0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00108"/>
            <a:ext cx="7858180" cy="564360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234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SHER</dc:creator>
  <cp:lastModifiedBy>SHER</cp:lastModifiedBy>
  <cp:revision>72</cp:revision>
  <dcterms:created xsi:type="dcterms:W3CDTF">2014-01-08T19:24:50Z</dcterms:created>
  <dcterms:modified xsi:type="dcterms:W3CDTF">2014-02-01T15:32:17Z</dcterms:modified>
</cp:coreProperties>
</file>