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 r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500306"/>
            <a:ext cx="8522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Олимпийские игры в Сочи 2014 год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857760"/>
            <a:ext cx="321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 учитель-логопед Шерле Марина Витальевна ГБДОУ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 № 25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6072206"/>
            <a:ext cx="13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СПб 2014 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87790"/>
            <a:ext cx="87868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истории Олимпийских игр.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 Древней Греции представляли собой грандиозный религиозный и спортивный праздник, проводившийся в Олимпии. Во время его проведения объявлялось перемирие,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прекращались войны.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леопар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000240"/>
            <a:ext cx="2929377" cy="48577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exchangedownloads.smarttech.com/public/content/95/95261d5b-fe6e-4fb5-b2bf-977a9481b002/previews/medium/00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2500306"/>
            <a:ext cx="6215074" cy="417297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fizkultura/Urok-Olimpijskie-igry/0026-024-Kulachnyj-boj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2071678"/>
            <a:ext cx="4286280" cy="464347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истории к нам дошло множество документов, строений и скульптур того периода. Если внимательно присмотреться, то заметим, что все статуи того периода показывают тела людей и не просто любые тела, а красивые, сильные.</a:t>
            </a:r>
          </a:p>
        </p:txBody>
      </p:sp>
      <p:pic>
        <p:nvPicPr>
          <p:cNvPr id="6" name="Рисунок 5" descr="http://ostriv.in.ua/images/publications/4/6655/131357398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143568" y="2357430"/>
            <a:ext cx="4572032" cy="314327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Рисунок 7" descr="http://school84.centerstart.ru/userfiles/preview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071810"/>
            <a:ext cx="4429156" cy="350046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Рисунок 8" descr="http://900igr.net/datai/fizkultura/Urok-Olimpijskie-igry/0028-026-Skachki-na-kolesnitsakh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72660" y="2357430"/>
            <a:ext cx="4214842" cy="350046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12 0.00069 L 0.58212 0.000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26 0.00625 L -0.52726 0.0062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42844" y="214290"/>
            <a:ext cx="885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Главной наградой победителю Олимпийский игр – служила оливковая ветвь. Имя атлета высекалось на мраморной плите, а особо выдающимся воздвигались памятники.  Некоторые из них почитались наравне с богами.</a:t>
            </a:r>
          </a:p>
          <a:p>
            <a:endParaRPr lang="ru-RU" dirty="0"/>
          </a:p>
        </p:txBody>
      </p:sp>
      <p:pic>
        <p:nvPicPr>
          <p:cNvPr id="3" name="Рисунок 2" descr="мирон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1785926"/>
            <a:ext cx="2928958" cy="47496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http://www.clker.com/cliparts/a/L/J/B/d/Q/green-olive-branch-cd-md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192880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://gladfan.ru/_sf/0/679548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071810"/>
            <a:ext cx="3199422" cy="350046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14"/>
            <a:ext cx="87154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Олимпийские игры.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 бывают зимние и летние и проводятся каждые четыре года. Зимние Олимпийские игры 2014 года — международное спортивное мероприятие, которое пройдёт в российском городе Сочи. Был создан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логотип (эмблема)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Олимпийских игр.</a:t>
            </a:r>
          </a:p>
        </p:txBody>
      </p:sp>
      <p:pic>
        <p:nvPicPr>
          <p:cNvPr id="3" name="Рисунок 2" descr="http://img1news.restbee.ru/v-sochi-protiestirovali-olimpiiskii-lied/sochi20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285992"/>
            <a:ext cx="5500726" cy="435771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167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SHER</dc:creator>
  <cp:lastModifiedBy>SHER</cp:lastModifiedBy>
  <cp:revision>72</cp:revision>
  <dcterms:created xsi:type="dcterms:W3CDTF">2014-01-08T19:24:50Z</dcterms:created>
  <dcterms:modified xsi:type="dcterms:W3CDTF">2014-02-01T15:27:41Z</dcterms:modified>
</cp:coreProperties>
</file>