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6" r:id="rId7"/>
    <p:sldId id="275" r:id="rId8"/>
    <p:sldId id="277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4587" autoAdjust="0"/>
    <p:restoredTop sz="94713" autoAdjust="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85720" y="170268"/>
            <a:ext cx="85725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Талисманами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зимних Олимпийских игр в Сочи 2014г. были избраны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Белый Мишка,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нежный Леопард и Зайка.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rbinform.ru/sites/default/files/field/image/url4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1142984"/>
            <a:ext cx="7500990" cy="5500726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3214686"/>
            <a:ext cx="87868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полярным кругом в ледяном иглу живет белый Мишка. В его доме все сделано изо льда и снега: снежный душ, кровать, компьютер и даже спортивные тренажеры. Белый мишка с раннего детства воспитывался полярниками. Именно они научили его кататься на лыжах, бегать на коньках и играть в керлинг. Но больше всего белому мишке понравилось кататься на спортивных санках. Он стал настоящим саночником и бобслеистом, а его друзья – тюлени и морские котики - с удовольствием наблюдают за его победами. Теперь они вместе устраивают соревнования по этим видам спорта, и долгой полярной ночью им некогда скучать!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vasi.net/uploads/podbor/v8808/1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57422" y="142852"/>
            <a:ext cx="3929090" cy="3000396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gazeta.com/i/2011/02/28BAD532CACB1A71CA88B7B7484A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28860" y="142852"/>
            <a:ext cx="4357718" cy="3714776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 flipH="1">
            <a:off x="214282" y="3714752"/>
            <a:ext cx="878687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Зайка – самая активная жительница зимнего леса. Ее друзья всегда удивляются – и как она все успевает!? Ведь Зайка не только успевает учиться в Лесной Академии на «отлично», помогать маме в семейном ресторанчике «Лесная запруда», но и участвовать в различных спортивных соревнованиях. Зайка уверяет своих друзей, что у нее нет никакого секрета: просто она очень любит спорт. А еще она любит петь и танцевать.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леопард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43174" y="0"/>
            <a:ext cx="3398132" cy="3929090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3714752"/>
            <a:ext cx="87154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Горный спасатель-альпинист Леопард (Снежный барс) живет в кроне огромного дерева, которое растет на самой высокой скале в заснеженных горах Кавказа. Он всегда готов прийти на помощь и не раз спасал расположенную неподалеку деревню от лавин. Леопард – прекрасный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сноубордист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он научил этому виду спорта всех своих друзей и соседей. У Леопарда веселый нрав, он не может жить в одиночестве и очень любит танцевать.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142852"/>
            <a:ext cx="8501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Пиктограммы Олимпийских игр 2014 года в Сочи.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714356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Набор пиктограмм - 22 стилизованных изображения видов спорта и дисциплин.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img0.liveinternet.ru/images/attach/c/6/93/318/93318942_large_13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1785926"/>
            <a:ext cx="6929486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такие медали получат победители Зимней Олимпиады Сочи 2014.</a:t>
            </a:r>
          </a:p>
        </p:txBody>
      </p:sp>
      <p:sp>
        <p:nvSpPr>
          <p:cNvPr id="1026" name="AutoShape 2" descr="Золотые медали Сочи 20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Золотые медали Сочи 20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http://gdb.rferl.org/5AAF807C-E807-49B5-BACB-D29900251D01_mw1024_n_s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428736"/>
            <a:ext cx="8143932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4643446"/>
            <a:ext cx="864399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Лучик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прилетел с самой жаркой планеты, а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Снежинка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с ледяной. Мы абсолютно разные - но у нас много общего. Нам нравится вдохновлять особых людей на особые достижения! Мы помогаем землянам открывать фантастические возможности в самих себе!</a:t>
            </a:r>
          </a:p>
        </p:txBody>
      </p:sp>
      <p:pic>
        <p:nvPicPr>
          <p:cNvPr id="4" name="Рисунок 3" descr="талисманы2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57356" y="1214422"/>
            <a:ext cx="4519863" cy="3643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214290"/>
            <a:ext cx="8572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завершения Олимпийских игр по традиции будут проведены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Зимние </a:t>
            </a:r>
            <a:r>
              <a:rPr lang="ru-RU" sz="22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Паралимпийские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игры 2014 года. Талисманы – Лучик и Снежинка.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42908" y="3929066"/>
            <a:ext cx="4674495" cy="28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000232" y="1285860"/>
            <a:ext cx="4687886" cy="28920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9124" y="3929066"/>
            <a:ext cx="474536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85786" y="285728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такие медали получат победители Зимних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Паралимпийских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 Сочи 2014.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500042"/>
            <a:ext cx="6786610" cy="83099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www.nachalka.com/sites/default/files/img/smile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2214554"/>
            <a:ext cx="7290445" cy="414340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379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SHER</dc:creator>
  <cp:lastModifiedBy>SHER</cp:lastModifiedBy>
  <cp:revision>72</cp:revision>
  <dcterms:created xsi:type="dcterms:W3CDTF">2014-01-08T19:24:50Z</dcterms:created>
  <dcterms:modified xsi:type="dcterms:W3CDTF">2014-02-01T15:34:36Z</dcterms:modified>
</cp:coreProperties>
</file>