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96" r:id="rId5"/>
    <p:sldId id="297" r:id="rId6"/>
    <p:sldId id="298" r:id="rId7"/>
    <p:sldId id="285" r:id="rId8"/>
    <p:sldId id="294" r:id="rId9"/>
    <p:sldId id="301" r:id="rId10"/>
    <p:sldId id="302" r:id="rId11"/>
    <p:sldId id="29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4" d="100"/>
          <a:sy n="84" d="100"/>
        </p:scale>
        <p:origin x="-3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6BA187-1389-4D85-99CE-4C03A8582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38103BD-FFBA-4691-870E-469649FF1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217C04-49FA-47E1-9AD3-2F666966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35BE-5D2A-4872-B00C-B0192791987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CCD4B3-BCBD-45ED-A82E-CBB472A8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8F653F-DF37-4EF5-8B8A-7AFB92D3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197-85CE-4CAE-8881-1567B877E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6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D20174-8FAE-4215-8CA5-E38FE893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40CA123-A491-42BC-B78A-4A4A96E44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04CEBD-15DB-4D5E-85A8-6B4C9A55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35BE-5D2A-4872-B00C-B0192791987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76AC89-EF2B-467C-A8C9-B98123E1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531DB0-6FEA-412E-BA85-5890A2B2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197-85CE-4CAE-8881-1567B877E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8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FC5A915-B725-40CF-B05E-88630DCC5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8025E7C-4B2D-4926-AEC3-4367F85CC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FA0BCC-C7E4-4F41-805D-246AAD06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35BE-5D2A-4872-B00C-B0192791987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F6B40E-93F5-4939-BD24-AA487FFAD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B4BB62-5444-4DD7-A689-926452A8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197-85CE-4CAE-8881-1567B877E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88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CB985A-6FAA-43D7-8E23-BA8B13F80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EFA1CA0-DD0F-4C6D-9497-CC22B356D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BCF3D5-CA49-4C35-8AB4-44A96F19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D95B82-F60E-4CE4-866A-5230BF45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4C5DCD-D0FA-4806-A42B-8ACE6021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83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A43650-F6BC-4AF7-A735-82C90864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DFCBA7-0997-48F7-88EB-82C2C990B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8EDDC7-1CD4-4CDD-B1E6-C44A7012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178566-2B95-4786-A59F-97650214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C65EA6-5455-409F-9CF3-A871ADB7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37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A622A5-1311-4FC1-9B72-4213B6FD3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761F94-FD47-4DCB-9F42-1A11D73A8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265E4B-D558-4E98-9C6A-57C22966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380140-E129-4F68-ADEB-9EB91AFD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72E154-6A99-4BB9-9536-E183BACA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83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EB2DDE-D6F6-42B4-A377-E8999575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4BBDF3-8240-4E4B-A413-95DA5C555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A958897-2418-4FAA-966B-3B164F724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68DA9B4-6872-4E2E-B201-CDA11FC0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65B4B2-A8E8-4E15-AACC-6B0C0AB1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3031211-4CDB-4AF1-82BD-644755EB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0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6E3F51-52DF-4F01-BA22-ED7A3707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6D8525-F9FC-49D1-AB8E-C3C5C7DE9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861736-123A-4D1F-9B3E-8632325AC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4FC5AE5-A64E-45CF-883E-93C349F82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FF9DDAF-C704-4E0F-A49A-4B4D6AA8D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3BB96A4-B23A-488D-A169-5B1627991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B2E897D-1944-40D7-BC06-E2020561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B7A723E-10FD-468F-AA9E-1925B016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94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1E6B78-1C65-4192-96CD-A0CFAF08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6B27453-7279-449B-AD00-23260B834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07FE8CE-A283-4808-AE02-1CE1AC94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2F978B2-F720-41F8-B814-D22CA93F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41CF352-D2E0-4657-A6C4-BF1FC846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26AA1C5-40BA-441D-9AF1-E1F82653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1B8ED77-4932-4FCE-B1F0-D22006CC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73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D19E25-EB8E-4E17-9ACE-E345BBA8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C8895C-FE94-489D-8716-0A0100E18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E75265-EF14-4F1C-AF14-E40449307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233129-B331-43B2-A329-1D10DBD2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9010C0-E534-44A7-909A-0A8EE418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8C6ED2-E2AE-4D29-B617-7C2FF783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0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446EAC-B660-445D-B6C3-6A10CC17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306C25-950E-45FA-916C-4543D1152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843755-BDA3-4D9A-B133-F8F54B46F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35BE-5D2A-4872-B00C-B0192791987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CC0F7F-56C1-4E94-B6BD-6B42C5B8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D4C5D2-C9FE-4396-B3E7-A8841552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197-85CE-4CAE-8881-1567B877E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7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EE5CF6-5784-4BF0-A704-660BCA54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B44AF32-55EA-42B0-AC13-B5610CE20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30FA00-1F14-4EEE-99CC-61E1E95E0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5A5C0E4-464C-4A3B-AD42-09DEE2EA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5AC3B9-473F-4253-9640-81373323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82F3995-7F54-45CB-8347-D944070C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90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7DFD2B-2E61-4A68-A755-12BB46A6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7567F63-2318-4CD4-B619-FB578B679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587E57-53E8-49A4-AF25-6C4D17A1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27DE51-57F1-4EC5-A84B-0DF72879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80C09A-288A-4D71-8B7D-CF7414EC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8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8EEEDAC-826E-49EF-8756-159A92573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4CCFBB1-DE12-46E2-8C1E-176FD734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233F1F-6387-4B0B-A387-D38CE734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CFC249-4FA1-457D-97A2-A36FC35F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E2F41A-76F7-4A8E-9685-EEAA63F6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42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CB985A-6FAA-43D7-8E23-BA8B13F80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EFA1CA0-DD0F-4C6D-9497-CC22B356D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BCF3D5-CA49-4C35-8AB4-44A96F19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D95B82-F60E-4CE4-866A-5230BF45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4C5DCD-D0FA-4806-A42B-8ACE6021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24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A43650-F6BC-4AF7-A735-82C90864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DFCBA7-0997-48F7-88EB-82C2C990B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8EDDC7-1CD4-4CDD-B1E6-C44A7012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178566-2B95-4786-A59F-97650214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C65EA6-5455-409F-9CF3-A871ADB7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01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A622A5-1311-4FC1-9B72-4213B6FD3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761F94-FD47-4DCB-9F42-1A11D73A8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265E4B-D558-4E98-9C6A-57C22966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380140-E129-4F68-ADEB-9EB91AFD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72E154-6A99-4BB9-9536-E183BACA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67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EB2DDE-D6F6-42B4-A377-E8999575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4BBDF3-8240-4E4B-A413-95DA5C555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A958897-2418-4FAA-966B-3B164F724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68DA9B4-6872-4E2E-B201-CDA11FC0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65B4B2-A8E8-4E15-AACC-6B0C0AB1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3031211-4CDB-4AF1-82BD-644755EB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31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6E3F51-52DF-4F01-BA22-ED7A3707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6D8525-F9FC-49D1-AB8E-C3C5C7DE9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861736-123A-4D1F-9B3E-8632325AC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4FC5AE5-A64E-45CF-883E-93C349F82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FF9DDAF-C704-4E0F-A49A-4B4D6AA8D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3BB96A4-B23A-488D-A169-5B1627991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B2E897D-1944-40D7-BC06-E2020561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B7A723E-10FD-468F-AA9E-1925B016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78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1E6B78-1C65-4192-96CD-A0CFAF08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6B27453-7279-449B-AD00-23260B834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07FE8CE-A283-4808-AE02-1CE1AC94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2F978B2-F720-41F8-B814-D22CA93F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87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41CF352-D2E0-4657-A6C4-BF1FC846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26AA1C5-40BA-441D-9AF1-E1F82653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1B8ED77-4932-4FCE-B1F0-D22006CC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0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DC2BB6-A5D1-4140-A762-8F8A76C8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E90A79-4427-4FD0-A21D-CE412D454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80B242-4686-4D3A-B51C-71FD8F0E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35BE-5D2A-4872-B00C-B0192791987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01590D-18A2-4345-BD51-CB3DAF4D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E13700-1188-40EE-9825-FC60BCA4D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197-85CE-4CAE-8881-1567B877E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72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D19E25-EB8E-4E17-9ACE-E345BBA8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C8895C-FE94-489D-8716-0A0100E18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E75265-EF14-4F1C-AF14-E40449307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233129-B331-43B2-A329-1D10DBD2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9010C0-E534-44A7-909A-0A8EE418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8C6ED2-E2AE-4D29-B617-7C2FF783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15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EE5CF6-5784-4BF0-A704-660BCA54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B44AF32-55EA-42B0-AC13-B5610CE20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30FA00-1F14-4EEE-99CC-61E1E95E0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5A5C0E4-464C-4A3B-AD42-09DEE2EA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5AC3B9-473F-4253-9640-81373323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82F3995-7F54-45CB-8347-D944070C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99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7DFD2B-2E61-4A68-A755-12BB46A6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7567F63-2318-4CD4-B619-FB578B679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587E57-53E8-49A4-AF25-6C4D17A1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27DE51-57F1-4EC5-A84B-0DF72879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80C09A-288A-4D71-8B7D-CF7414EC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70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8EEEDAC-826E-49EF-8756-159A92573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4CCFBB1-DE12-46E2-8C1E-176FD734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233F1F-6387-4B0B-A387-D38CE734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CFC249-4FA1-457D-97A2-A36FC35F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E2F41A-76F7-4A8E-9685-EEAA63F6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6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C23010-49DB-458A-8558-FD955246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A9CDE3-423F-48A7-9C56-798E6644A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9AB35DF-AFE1-434A-A3CA-6EE7CC01B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8F1187-CC9F-43EA-8B89-52ECBE7B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35BE-5D2A-4872-B00C-B0192791987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6F46EA-6CE9-438F-8ABC-35DBA365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0574774-6E6D-4FA2-BFE9-8EE58D07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197-85CE-4CAE-8881-1567B877E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88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0DB8C5-5D07-4B2B-8B4D-339941D4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B90E53-2A20-4211-BF50-9D50A1B1A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73153A0-2A92-4579-86FB-13141987A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FFCBD49-9A5A-4395-B3D3-203C032AB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7EA9995-F035-4F11-8D8A-D511FBC4A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D935084-363E-41E0-A6F7-CAA041F3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35BE-5D2A-4872-B00C-B0192791987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38E540E-B97C-4B5A-BA4A-F9766560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A96CF54-58C1-4C0D-966F-419EA7D0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197-85CE-4CAE-8881-1567B877E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4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146ADB-48C1-462A-9B6F-90F91F35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7F91977-5DFC-4664-9784-88AD1ED6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35BE-5D2A-4872-B00C-B0192791987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A788C2D-D2F3-4445-A28F-0D3ECEE6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6E9900-EC5B-4F36-9CF4-7221FDBC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197-85CE-4CAE-8881-1567B877E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164FEA5-9D5A-482F-BE78-C735E792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35BE-5D2A-4872-B00C-B0192791987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90E73FF-9D3B-4C02-A109-47CDF817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B42393F-44D6-45B6-AE53-282672BB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197-85CE-4CAE-8881-1567B877E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9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52C85D-4EF1-4DC8-A236-0BA3FFA1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5A665E-280F-4C41-A7F6-154718FC1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D7C1DDC-F895-44F9-AC62-F075F5716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B845B1-6126-4CC5-9702-AA0337E5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35BE-5D2A-4872-B00C-B0192791987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DB2350A-FA32-4832-874F-1D6FC4DA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5F5B3C-56F7-4E48-9DC5-EB3A5434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197-85CE-4CAE-8881-1567B877E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0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B55E0A-D30A-4DAE-BE9F-579806E9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CB9D7E1-0D7C-403D-B42E-A34F27305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F8D616-D976-4FE2-81B8-3DD4FC773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A0CECA9-6CA6-47E9-B5C2-66B33C03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35BE-5D2A-4872-B00C-B0192791987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3D570E1-629D-4F0E-B897-0272D299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4666F4-7460-423E-A769-2B3F517B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D197-85CE-4CAE-8881-1567B877E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819F7D-95CC-4718-9AF9-F2410C14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B9AA1A-0C55-4D65-A662-DD484EDE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B65FDC-3DCA-4744-8D79-59EEDABDA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035BE-5D2A-4872-B00C-B0192791987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04D2A9-2C14-423B-A636-C58DB5F73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AA99D2-527E-41C2-A10E-CFF97699B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D197-85CE-4CAE-8881-1567B877E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938EB0-59AD-400E-B620-EA30E8C1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048EC4-6228-4AD1-965C-15E66C774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DD9DE6-20AE-415C-BBE9-BC4C657DF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3B3940-2FB6-4E2F-96C7-E9D9E20D5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466887-2666-44A7-8865-30FE7BC8C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5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938EB0-59AD-400E-B620-EA30E8C1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048EC4-6228-4AD1-965C-15E66C774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DD9DE6-20AE-415C-BBE9-BC4C657DF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7D3E3-AA67-48B1-B207-CA4F1C154D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3B3940-2FB6-4E2F-96C7-E9D9E20D5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466887-2666-44A7-8865-30FE7BC8C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1851-A41B-4CF9-970F-BCF0FA0949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6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9E54AA-05B6-4A48-8484-1EE2815656DD}"/>
              </a:ext>
            </a:extLst>
          </p:cNvPr>
          <p:cNvSpPr txBox="1"/>
          <p:nvPr/>
        </p:nvSpPr>
        <p:spPr>
          <a:xfrm>
            <a:off x="0" y="1976120"/>
            <a:ext cx="12192000" cy="4431983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4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Йохокуб</a:t>
            </a:r>
            <a:r>
              <a:rPr lang="ru-RU" sz="5400" b="1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5400" b="1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Yohocube</a:t>
            </a:r>
            <a:r>
              <a:rPr lang="ru-RU" sz="5400" b="1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в развитии конструктивных навыков детей</a:t>
            </a:r>
          </a:p>
          <a:p>
            <a:pPr algn="ctr"/>
            <a:endParaRPr lang="ru-RU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Тихонова О.Б.</a:t>
            </a:r>
          </a:p>
          <a:p>
            <a:pPr algn="r"/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д/с №142</a:t>
            </a:r>
          </a:p>
          <a:p>
            <a:pPr algn="ctr"/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Тверь 2022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3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5B6FDF18-F0AC-45B2-B021-DBFF8E765908}"/>
              </a:ext>
            </a:extLst>
          </p:cNvPr>
          <p:cNvGrpSpPr/>
          <p:nvPr/>
        </p:nvGrpSpPr>
        <p:grpSpPr>
          <a:xfrm>
            <a:off x="-15435" y="1097659"/>
            <a:ext cx="3899108" cy="4708981"/>
            <a:chOff x="-15435" y="1097659"/>
            <a:chExt cx="3899108" cy="47089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B771745-A092-4EF1-A0FB-7CD5317B9279}"/>
                </a:ext>
              </a:extLst>
            </p:cNvPr>
            <p:cNvSpPr txBox="1"/>
            <p:nvPr/>
          </p:nvSpPr>
          <p:spPr>
            <a:xfrm>
              <a:off x="-15435" y="1097659"/>
              <a:ext cx="2083443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0000"/>
                  </a:solidFill>
                  <a:latin typeface="Book Antiqua" panose="02040602050305030304" pitchFamily="18" charset="0"/>
                </a:rPr>
                <a:t>S</a:t>
              </a:r>
              <a:endParaRPr lang="ru-RU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Book Antiqua" panose="02040602050305030304" pitchFamily="18" charset="0"/>
              </a:endParaRPr>
            </a:p>
            <a:p>
              <a:pPr algn="ctr"/>
              <a:r>
                <a:rPr lang="en-US" sz="6000" b="1" dirty="0">
                  <a:ln w="28575">
                    <a:solidFill>
                      <a:srgbClr val="002060"/>
                    </a:solidFill>
                  </a:ln>
                  <a:solidFill>
                    <a:srgbClr val="0070C0"/>
                  </a:solidFill>
                  <a:latin typeface="Book Antiqua" panose="02040602050305030304" pitchFamily="18" charset="0"/>
                </a:rPr>
                <a:t>T</a:t>
              </a:r>
              <a:endParaRPr lang="ru-RU" sz="6000" b="1" dirty="0">
                <a:ln w="28575">
                  <a:solidFill>
                    <a:srgbClr val="002060"/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endParaRPr>
            </a:p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Book Antiqua" panose="02040602050305030304" pitchFamily="18" charset="0"/>
                </a:rPr>
                <a:t>E</a:t>
              </a:r>
              <a:endParaRPr lang="ru-RU" sz="60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Book Antiqua" panose="02040602050305030304" pitchFamily="18" charset="0"/>
              </a:endParaRPr>
            </a:p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7030A0"/>
                  </a:solidFill>
                  <a:latin typeface="Book Antiqua" panose="02040602050305030304" pitchFamily="18" charset="0"/>
                </a:rPr>
                <a:t>A</a:t>
              </a:r>
              <a:endParaRPr lang="ru-RU" sz="6000" b="1" dirty="0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latin typeface="Book Antiqua" panose="02040602050305030304" pitchFamily="18" charset="0"/>
              </a:endParaRPr>
            </a:p>
            <a:p>
              <a:pPr algn="ctr"/>
              <a:r>
                <a:rPr lang="en-US" sz="6000" b="1" dirty="0">
                  <a:ln w="285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latin typeface="Book Antiqua" panose="02040602050305030304" pitchFamily="18" charset="0"/>
                </a:rPr>
                <a:t>M</a:t>
              </a:r>
              <a:endParaRPr lang="ru-RU" sz="66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4F95444-4355-4FE9-A463-48EA44F755AC}"/>
                </a:ext>
              </a:extLst>
            </p:cNvPr>
            <p:cNvSpPr txBox="1"/>
            <p:nvPr/>
          </p:nvSpPr>
          <p:spPr>
            <a:xfrm>
              <a:off x="1261154" y="2138267"/>
              <a:ext cx="184616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*t</a:t>
              </a:r>
              <a:r>
                <a:rPr lang="en-US" sz="2000" b="1" i="0" dirty="0">
                  <a:solidFill>
                    <a:srgbClr val="002060"/>
                  </a:solidFill>
                  <a:effectLst/>
                  <a:latin typeface="Book Antiqua" panose="02040602050305030304" pitchFamily="18" charset="0"/>
                </a:rPr>
                <a:t>echnology</a:t>
              </a:r>
              <a:endParaRPr lang="ru-RU" sz="2000" b="1" dirty="0">
                <a:solidFill>
                  <a:srgbClr val="002060"/>
                </a:solidFill>
                <a:latin typeface="Book Antiqua" panose="02040602050305030304" pitchFamily="18" charset="0"/>
              </a:endParaRPr>
            </a:p>
            <a:p>
              <a:pPr lvl="0" algn="ctr"/>
              <a:r>
                <a:rPr lang="ru-RU" sz="2000" b="0" i="0" dirty="0"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(технология);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B0B1C45-DEC9-4193-9A0E-FAF31B46C02B}"/>
                </a:ext>
              </a:extLst>
            </p:cNvPr>
            <p:cNvSpPr txBox="1"/>
            <p:nvPr/>
          </p:nvSpPr>
          <p:spPr>
            <a:xfrm>
              <a:off x="1111169" y="3067622"/>
              <a:ext cx="21673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*e</a:t>
              </a:r>
              <a:r>
                <a:rPr lang="en-US" sz="2000" b="1" i="0" dirty="0">
                  <a:solidFill>
                    <a:srgbClr val="002060"/>
                  </a:solidFill>
                  <a:effectLst/>
                  <a:latin typeface="Book Antiqua" panose="02040602050305030304" pitchFamily="18" charset="0"/>
                </a:rPr>
                <a:t>ngineering</a:t>
              </a:r>
              <a:endParaRPr lang="en-US" sz="2000" b="1" dirty="0">
                <a:solidFill>
                  <a:srgbClr val="002060"/>
                </a:solidFill>
                <a:latin typeface="Book Antiqua" panose="02040602050305030304" pitchFamily="18" charset="0"/>
              </a:endParaRPr>
            </a:p>
            <a:p>
              <a:pPr lvl="0" algn="ctr"/>
              <a:r>
                <a:rPr lang="ru-RU" sz="2000" b="0" i="0" dirty="0"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(инженерия);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5E29817-A5A3-4C41-A9EF-D6395E0C76DF}"/>
                </a:ext>
              </a:extLst>
            </p:cNvPr>
            <p:cNvSpPr txBox="1"/>
            <p:nvPr/>
          </p:nvSpPr>
          <p:spPr>
            <a:xfrm>
              <a:off x="1261154" y="3943692"/>
              <a:ext cx="17622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*art</a:t>
              </a:r>
              <a:r>
                <a:rPr lang="ru-RU" sz="2000" b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 </a:t>
              </a:r>
              <a:endParaRPr lang="en-US" sz="2000" b="1" dirty="0">
                <a:solidFill>
                  <a:srgbClr val="002060"/>
                </a:solidFill>
                <a:latin typeface="Book Antiqua" panose="02040602050305030304" pitchFamily="18" charset="0"/>
              </a:endParaRPr>
            </a:p>
            <a:p>
              <a:pPr lvl="0" algn="ctr"/>
              <a:r>
                <a:rPr lang="ru-RU" sz="2000" dirty="0">
                  <a:solidFill>
                    <a:srgbClr val="000000"/>
                  </a:solidFill>
                  <a:latin typeface="Book Antiqua" panose="02040602050305030304" pitchFamily="18" charset="0"/>
                </a:rPr>
                <a:t>(искусство);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C7C8823-9063-4DE1-80D8-02FB6748F561}"/>
                </a:ext>
              </a:extLst>
            </p:cNvPr>
            <p:cNvSpPr txBox="1"/>
            <p:nvPr/>
          </p:nvSpPr>
          <p:spPr>
            <a:xfrm>
              <a:off x="1417896" y="4900846"/>
              <a:ext cx="19648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2000" b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*m</a:t>
              </a:r>
              <a:r>
                <a:rPr lang="en-US" sz="2000" b="1" i="0" dirty="0">
                  <a:solidFill>
                    <a:srgbClr val="002060"/>
                  </a:solidFill>
                  <a:effectLst/>
                  <a:latin typeface="Book Antiqua" panose="02040602050305030304" pitchFamily="18" charset="0"/>
                </a:rPr>
                <a:t>athematics</a:t>
              </a:r>
              <a:r>
                <a:rPr lang="ru-RU" sz="2000" b="1" i="0" dirty="0">
                  <a:solidFill>
                    <a:srgbClr val="002060"/>
                  </a:solidFill>
                  <a:effectLst/>
                  <a:latin typeface="Book Antiqua" panose="02040602050305030304" pitchFamily="18" charset="0"/>
                </a:rPr>
                <a:t> </a:t>
              </a:r>
              <a:endParaRPr lang="en-US" sz="2000" b="1" i="0" dirty="0">
                <a:solidFill>
                  <a:srgbClr val="002060"/>
                </a:solidFill>
                <a:effectLst/>
                <a:latin typeface="Book Antiqua" panose="02040602050305030304" pitchFamily="18" charset="0"/>
              </a:endParaRPr>
            </a:p>
            <a:p>
              <a:pPr lvl="0"/>
              <a:r>
                <a:rPr lang="ru-RU" sz="2000" b="0" i="0" dirty="0"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(математика).</a:t>
              </a:r>
              <a:endParaRPr lang="ru-RU" sz="16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6F66FBC-FA27-4AC1-9A79-E18682407AE2}"/>
                </a:ext>
              </a:extLst>
            </p:cNvPr>
            <p:cNvSpPr txBox="1"/>
            <p:nvPr/>
          </p:nvSpPr>
          <p:spPr>
            <a:xfrm>
              <a:off x="1094768" y="1234398"/>
              <a:ext cx="163782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*s</a:t>
              </a:r>
              <a:r>
                <a:rPr lang="en-US" sz="2000" b="1" i="0" dirty="0">
                  <a:solidFill>
                    <a:srgbClr val="002060"/>
                  </a:solidFill>
                  <a:effectLst/>
                  <a:latin typeface="Book Antiqua" panose="02040602050305030304" pitchFamily="18" charset="0"/>
                </a:rPr>
                <a:t>cience </a:t>
              </a:r>
              <a:endParaRPr lang="ru-RU" sz="2000" b="1" i="0" dirty="0">
                <a:solidFill>
                  <a:srgbClr val="002060"/>
                </a:solidFill>
                <a:effectLst/>
                <a:latin typeface="Book Antiqua" panose="02040602050305030304" pitchFamily="18" charset="0"/>
              </a:endParaRPr>
            </a:p>
            <a:p>
              <a:pPr algn="ctr"/>
              <a:r>
                <a:rPr lang="en-US" sz="2000" b="0" i="0" dirty="0"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(</a:t>
              </a:r>
              <a:r>
                <a:rPr lang="ru-RU" sz="2000" b="0" i="0" dirty="0"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наука);</a:t>
              </a:r>
              <a:endParaRPr lang="en-US" sz="2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endParaRPr>
            </a:p>
          </p:txBody>
        </p:sp>
        <p:sp>
          <p:nvSpPr>
            <p:cNvPr id="22" name="Стрелка: штриховая вправо 21">
              <a:extLst>
                <a:ext uri="{FF2B5EF4-FFF2-40B4-BE49-F238E27FC236}">
                  <a16:creationId xmlns:a16="http://schemas.microsoft.com/office/drawing/2014/main" xmlns="" id="{5F2CAD97-9F3B-41BD-926F-235CBFDD84B4}"/>
                </a:ext>
              </a:extLst>
            </p:cNvPr>
            <p:cNvSpPr/>
            <p:nvPr/>
          </p:nvSpPr>
          <p:spPr>
            <a:xfrm>
              <a:off x="3180510" y="3098206"/>
              <a:ext cx="703163" cy="707886"/>
            </a:xfrm>
            <a:prstGeom prst="stripedRigh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noFill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31602AF-1A88-4E6C-BBB6-A79BD069DDE8}"/>
              </a:ext>
            </a:extLst>
          </p:cNvPr>
          <p:cNvSpPr txBox="1"/>
          <p:nvPr/>
        </p:nvSpPr>
        <p:spPr>
          <a:xfrm>
            <a:off x="3883673" y="2176418"/>
            <a:ext cx="363023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atin typeface="Book Antiqua" panose="02040602050305030304" pitchFamily="18" charset="0"/>
              </a:rPr>
              <a:t>Новая </a:t>
            </a:r>
            <a:endParaRPr lang="en-US" sz="3200" dirty="0">
              <a:latin typeface="Book Antiqua" panose="02040602050305030304" pitchFamily="18" charset="0"/>
            </a:endParaRPr>
          </a:p>
          <a:p>
            <a:pPr lvl="0" algn="ctr"/>
            <a:r>
              <a:rPr lang="ru-RU" sz="3200" dirty="0">
                <a:latin typeface="Book Antiqua" panose="02040602050305030304" pitchFamily="18" charset="0"/>
              </a:rPr>
              <a:t>конструкция образовательного пространства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00B5622-D40B-4714-8194-E381B7B02E67}"/>
              </a:ext>
            </a:extLst>
          </p:cNvPr>
          <p:cNvSpPr txBox="1"/>
          <p:nvPr/>
        </p:nvSpPr>
        <p:spPr>
          <a:xfrm>
            <a:off x="7865487" y="2138267"/>
            <a:ext cx="40800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atin typeface="Book Antiqua" panose="02040602050305030304" pitchFamily="18" charset="0"/>
              </a:rPr>
              <a:t>Новые </a:t>
            </a:r>
            <a:endParaRPr lang="en-US" sz="3200" dirty="0">
              <a:latin typeface="Book Antiqua" panose="02040602050305030304" pitchFamily="18" charset="0"/>
            </a:endParaRPr>
          </a:p>
          <a:p>
            <a:pPr lvl="0" algn="ctr"/>
            <a:r>
              <a:rPr lang="ru-RU" sz="3200" dirty="0">
                <a:latin typeface="Book Antiqua" panose="02040602050305030304" pitchFamily="18" charset="0"/>
              </a:rPr>
              <a:t>возможности </a:t>
            </a:r>
            <a:endParaRPr lang="en-US" sz="3200" dirty="0">
              <a:latin typeface="Book Antiqua" panose="02040602050305030304" pitchFamily="18" charset="0"/>
            </a:endParaRPr>
          </a:p>
          <a:p>
            <a:pPr lvl="0" algn="ctr"/>
            <a:r>
              <a:rPr lang="ru-RU" sz="3200" dirty="0">
                <a:latin typeface="Book Antiqua" panose="02040602050305030304" pitchFamily="18" charset="0"/>
              </a:rPr>
              <a:t>для достижения </a:t>
            </a:r>
            <a:endParaRPr lang="en-US" sz="3200" dirty="0">
              <a:latin typeface="Book Antiqua" panose="02040602050305030304" pitchFamily="18" charset="0"/>
            </a:endParaRPr>
          </a:p>
          <a:p>
            <a:pPr lvl="0" algn="ctr"/>
            <a:r>
              <a:rPr lang="ru-RU" sz="3200" dirty="0">
                <a:latin typeface="Book Antiqua" panose="02040602050305030304" pitchFamily="18" charset="0"/>
              </a:rPr>
              <a:t>качества </a:t>
            </a:r>
            <a:endParaRPr lang="en-US" sz="3200" dirty="0">
              <a:latin typeface="Book Antiqua" panose="02040602050305030304" pitchFamily="18" charset="0"/>
            </a:endParaRPr>
          </a:p>
          <a:p>
            <a:pPr lvl="0" algn="ctr"/>
            <a:r>
              <a:rPr lang="ru-RU" sz="3200" dirty="0">
                <a:latin typeface="Book Antiqua" panose="02040602050305030304" pitchFamily="18" charset="0"/>
              </a:rPr>
              <a:t>образования</a:t>
            </a:r>
            <a:endParaRPr lang="ru-RU" sz="2800" dirty="0"/>
          </a:p>
        </p:txBody>
      </p:sp>
      <p:sp>
        <p:nvSpPr>
          <p:cNvPr id="29" name="Стрелка: штриховая вправо 28">
            <a:extLst>
              <a:ext uri="{FF2B5EF4-FFF2-40B4-BE49-F238E27FC236}">
                <a16:creationId xmlns:a16="http://schemas.microsoft.com/office/drawing/2014/main" xmlns="" id="{C27A6CDA-AE52-4306-85B6-35E6FD52C686}"/>
              </a:ext>
            </a:extLst>
          </p:cNvPr>
          <p:cNvSpPr/>
          <p:nvPr/>
        </p:nvSpPr>
        <p:spPr>
          <a:xfrm>
            <a:off x="7513906" y="3067622"/>
            <a:ext cx="703163" cy="707886"/>
          </a:xfrm>
          <a:prstGeom prst="striped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6260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AFEFE7-14F2-4026-8601-13E989723F2E}"/>
              </a:ext>
            </a:extLst>
          </p:cNvPr>
          <p:cNvSpPr txBox="1"/>
          <p:nvPr/>
        </p:nvSpPr>
        <p:spPr>
          <a:xfrm>
            <a:off x="437202" y="603898"/>
            <a:ext cx="11572240" cy="1031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STEAM </a:t>
            </a: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</a:t>
            </a:r>
            <a:r>
              <a:rPr lang="ru-RU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«Yohocube»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99828B7-B088-44BB-A472-69EEF3F90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8" r="5181"/>
          <a:stretch/>
        </p:blipFill>
        <p:spPr>
          <a:xfrm>
            <a:off x="6810279" y="1974364"/>
            <a:ext cx="5071841" cy="45257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E40080C-8F35-4D8A-89E0-CD9EB3337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" y="2257064"/>
            <a:ext cx="6252862" cy="41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5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332596-1A6B-4C19-97A2-F188F4778192}"/>
              </a:ext>
            </a:extLst>
          </p:cNvPr>
          <p:cNvSpPr txBox="1"/>
          <p:nvPr/>
        </p:nvSpPr>
        <p:spPr>
          <a:xfrm>
            <a:off x="-957806" y="2209133"/>
            <a:ext cx="609407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STEAM </a:t>
            </a:r>
            <a:endParaRPr lang="ru-RU" sz="4400" b="1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</a:t>
            </a:r>
            <a:r>
              <a:rPr lang="ru-RU" sz="4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«Yohocube»</a:t>
            </a:r>
            <a:endParaRPr lang="ru-RU" sz="4400" dirty="0"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ECF3F8-8453-4C99-820C-27F606DB1993}"/>
              </a:ext>
            </a:extLst>
          </p:cNvPr>
          <p:cNvSpPr/>
          <p:nvPr/>
        </p:nvSpPr>
        <p:spPr>
          <a:xfrm>
            <a:off x="4271055" y="425594"/>
            <a:ext cx="7384647" cy="1226916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Book Antiqua" panose="02040602050305030304" pitchFamily="18" charset="0"/>
              </a:rPr>
              <a:t>Развитие мелкой моторики в процессе </a:t>
            </a: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3D-</a:t>
            </a:r>
            <a:r>
              <a:rPr lang="ru-RU" sz="3200" dirty="0">
                <a:solidFill>
                  <a:schemeClr val="tx1"/>
                </a:solidFill>
                <a:latin typeface="Book Antiqua" panose="02040602050305030304" pitchFamily="18" charset="0"/>
              </a:rPr>
              <a:t>моделирования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737A742-678E-41F6-AD96-2A9E4A1E0A50}"/>
              </a:ext>
            </a:extLst>
          </p:cNvPr>
          <p:cNvSpPr/>
          <p:nvPr/>
        </p:nvSpPr>
        <p:spPr>
          <a:xfrm>
            <a:off x="4271055" y="5280950"/>
            <a:ext cx="7384648" cy="1217540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Book Antiqua" panose="02040602050305030304" pitchFamily="18" charset="0"/>
              </a:rPr>
              <a:t>Реализация творческих возможностей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97EAC58-1FE4-4343-A4DD-A730F7B7AB21}"/>
              </a:ext>
            </a:extLst>
          </p:cNvPr>
          <p:cNvSpPr/>
          <p:nvPr/>
        </p:nvSpPr>
        <p:spPr>
          <a:xfrm>
            <a:off x="4271055" y="3662498"/>
            <a:ext cx="7384648" cy="1226916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Book Antiqua" panose="02040602050305030304" pitchFamily="18" charset="0"/>
              </a:rPr>
              <a:t>Проектирование функциональных объектов и простых механизмов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A6618C5-DCBD-4294-9262-D8E7CB71BB7A}"/>
              </a:ext>
            </a:extLst>
          </p:cNvPr>
          <p:cNvSpPr/>
          <p:nvPr/>
        </p:nvSpPr>
        <p:spPr>
          <a:xfrm>
            <a:off x="4271055" y="2044046"/>
            <a:ext cx="7384647" cy="1226916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Book Antiqua" panose="02040602050305030304" pitchFamily="18" charset="0"/>
              </a:rPr>
              <a:t>Развитие математического мышления 2-х и 3-хмерного измерения</a:t>
            </a:r>
          </a:p>
        </p:txBody>
      </p:sp>
    </p:spTree>
    <p:extLst>
      <p:ext uri="{BB962C8B-B14F-4D97-AF65-F5344CB8AC3E}">
        <p14:creationId xmlns:p14="http://schemas.microsoft.com/office/powerpoint/2010/main" val="229405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EC2BD6-4986-4445-B36C-8BB3FB6021BE}"/>
              </a:ext>
            </a:extLst>
          </p:cNvPr>
          <p:cNvSpPr txBox="1"/>
          <p:nvPr/>
        </p:nvSpPr>
        <p:spPr>
          <a:xfrm>
            <a:off x="1354237" y="285406"/>
            <a:ext cx="99281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Book Antiqua" panose="02040602050305030304" pitchFamily="18" charset="0"/>
              </a:rPr>
              <a:t>Как работает?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C4D9EA-3558-4634-A55A-FCA0144ADC51}"/>
              </a:ext>
            </a:extLst>
          </p:cNvPr>
          <p:cNvSpPr txBox="1"/>
          <p:nvPr/>
        </p:nvSpPr>
        <p:spPr>
          <a:xfrm>
            <a:off x="452234" y="2900686"/>
            <a:ext cx="2908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Book Antiqua" panose="02040602050305030304" pitchFamily="18" charset="0"/>
              </a:rPr>
              <a:t>Набор кубиков</a:t>
            </a:r>
          </a:p>
          <a:p>
            <a:pPr algn="ctr"/>
            <a:r>
              <a:rPr lang="ru-RU" sz="2800" dirty="0">
                <a:latin typeface="Book Antiqua" panose="02040602050305030304" pitchFamily="18" charset="0"/>
              </a:rPr>
              <a:t>и призм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DBFE3719-0065-495B-A65C-F893D4D9043E}"/>
              </a:ext>
            </a:extLst>
          </p:cNvPr>
          <p:cNvGrpSpPr/>
          <p:nvPr/>
        </p:nvGrpSpPr>
        <p:grpSpPr>
          <a:xfrm>
            <a:off x="387479" y="1052788"/>
            <a:ext cx="2972890" cy="1965739"/>
            <a:chOff x="120720" y="1065579"/>
            <a:chExt cx="2972890" cy="1965739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5AF22129-FDD2-4F80-B1B2-E6A235D15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2792" y="1148096"/>
              <a:ext cx="1540818" cy="188322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774B30FF-DD9A-4893-8B99-F8B9F225D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720" y="1065579"/>
              <a:ext cx="1973435" cy="1597144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521910C-0258-4A36-98D2-CFC2C43F4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884" y="1353592"/>
            <a:ext cx="2323535" cy="17023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73F0017-12DC-4631-81FF-862FC01FA0C8}"/>
              </a:ext>
            </a:extLst>
          </p:cNvPr>
          <p:cNvSpPr txBox="1"/>
          <p:nvPr/>
        </p:nvSpPr>
        <p:spPr>
          <a:xfrm>
            <a:off x="4968019" y="2900686"/>
            <a:ext cx="5370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ook Antiqua" panose="02040602050305030304" pitchFamily="18" charset="0"/>
              </a:rPr>
              <a:t>3 варианта </a:t>
            </a:r>
          </a:p>
          <a:p>
            <a:r>
              <a:rPr lang="ru-RU" sz="2800" dirty="0">
                <a:latin typeface="Book Antiqua" panose="02040602050305030304" pitchFamily="18" charset="0"/>
              </a:rPr>
              <a:t>соединения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995E690-53CE-42CA-B5B4-3CEC8BEDF649}"/>
              </a:ext>
            </a:extLst>
          </p:cNvPr>
          <p:cNvSpPr txBox="1"/>
          <p:nvPr/>
        </p:nvSpPr>
        <p:spPr>
          <a:xfrm>
            <a:off x="8011540" y="1353592"/>
            <a:ext cx="41804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Book Antiqua" panose="02040602050305030304" pitchFamily="18" charset="0"/>
              </a:rPr>
              <a:t>Готовый сценарий </a:t>
            </a:r>
          </a:p>
          <a:p>
            <a:pPr algn="ctr"/>
            <a:r>
              <a:rPr lang="ru-RU" sz="2800" dirty="0">
                <a:latin typeface="Book Antiqua" panose="02040602050305030304" pitchFamily="18" charset="0"/>
              </a:rPr>
              <a:t>или ваша </a:t>
            </a:r>
          </a:p>
          <a:p>
            <a:pPr algn="ctr"/>
            <a:r>
              <a:rPr lang="ru-RU" sz="2800" dirty="0">
                <a:latin typeface="Book Antiqua" panose="02040602050305030304" pitchFamily="18" charset="0"/>
              </a:rPr>
              <a:t>неограниченная</a:t>
            </a:r>
          </a:p>
          <a:p>
            <a:pPr algn="ctr"/>
            <a:r>
              <a:rPr lang="ru-RU" sz="2800" dirty="0">
                <a:latin typeface="Book Antiqua" panose="02040602050305030304" pitchFamily="18" charset="0"/>
              </a:rPr>
              <a:t> фантазия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9EBFB5-C9C1-4758-AD2F-20F2873BC53E}"/>
              </a:ext>
            </a:extLst>
          </p:cNvPr>
          <p:cNvSpPr txBox="1"/>
          <p:nvPr/>
        </p:nvSpPr>
        <p:spPr>
          <a:xfrm>
            <a:off x="732196" y="4341882"/>
            <a:ext cx="26281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Позволяет собрать любую модель – от мяча до крепости и даже мебели!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E556E87-3908-436D-BAA8-0644DB825583}"/>
              </a:ext>
            </a:extLst>
          </p:cNvPr>
          <p:cNvSpPr txBox="1"/>
          <p:nvPr/>
        </p:nvSpPr>
        <p:spPr>
          <a:xfrm>
            <a:off x="8401156" y="4278322"/>
            <a:ext cx="40681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Картонные</a:t>
            </a:r>
          </a:p>
          <a:p>
            <a:pPr algn="ctr"/>
            <a:r>
              <a:rPr lang="ru-RU" sz="2400" dirty="0">
                <a:latin typeface="Book Antiqua" panose="02040602050305030304" pitchFamily="18" charset="0"/>
              </a:rPr>
              <a:t>конструкции </a:t>
            </a:r>
          </a:p>
          <a:p>
            <a:pPr algn="ctr"/>
            <a:r>
              <a:rPr lang="ru-RU" sz="2400" dirty="0">
                <a:latin typeface="Book Antiqua" panose="02040602050305030304" pitchFamily="18" charset="0"/>
              </a:rPr>
              <a:t>можно раскрасить </a:t>
            </a:r>
          </a:p>
          <a:p>
            <a:pPr algn="ctr"/>
            <a:r>
              <a:rPr lang="ru-RU" sz="2400" dirty="0">
                <a:latin typeface="Book Antiqua" panose="02040602050305030304" pitchFamily="18" charset="0"/>
              </a:rPr>
              <a:t>и декорировать </a:t>
            </a:r>
          </a:p>
          <a:p>
            <a:pPr algn="ctr"/>
            <a:r>
              <a:rPr lang="ru-RU" sz="2400" dirty="0">
                <a:latin typeface="Book Antiqua" panose="02040602050305030304" pitchFamily="18" charset="0"/>
              </a:rPr>
              <a:t>любым материалом</a:t>
            </a:r>
          </a:p>
        </p:txBody>
      </p:sp>
      <p:sp>
        <p:nvSpPr>
          <p:cNvPr id="30" name="Знак ''плюс'' 29">
            <a:extLst>
              <a:ext uri="{FF2B5EF4-FFF2-40B4-BE49-F238E27FC236}">
                <a16:creationId xmlns:a16="http://schemas.microsoft.com/office/drawing/2014/main" xmlns="" id="{750BC0A1-174C-4068-9250-9BB92F4307F6}"/>
              </a:ext>
            </a:extLst>
          </p:cNvPr>
          <p:cNvSpPr/>
          <p:nvPr/>
        </p:nvSpPr>
        <p:spPr>
          <a:xfrm>
            <a:off x="3592743" y="1521288"/>
            <a:ext cx="960698" cy="1020638"/>
          </a:xfrm>
          <a:prstGeom prst="mathPlu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нак ''плюс'' 30">
            <a:extLst>
              <a:ext uri="{FF2B5EF4-FFF2-40B4-BE49-F238E27FC236}">
                <a16:creationId xmlns:a16="http://schemas.microsoft.com/office/drawing/2014/main" xmlns="" id="{32105BE3-4848-4992-94B4-7670841583F0}"/>
              </a:ext>
            </a:extLst>
          </p:cNvPr>
          <p:cNvSpPr/>
          <p:nvPr/>
        </p:nvSpPr>
        <p:spPr>
          <a:xfrm>
            <a:off x="7343879" y="1456518"/>
            <a:ext cx="960698" cy="1020638"/>
          </a:xfrm>
          <a:prstGeom prst="mathPlu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 32">
            <a:extLst>
              <a:ext uri="{FF2B5EF4-FFF2-40B4-BE49-F238E27FC236}">
                <a16:creationId xmlns:a16="http://schemas.microsoft.com/office/drawing/2014/main" xmlns="" id="{1CE74494-EDA5-452D-9743-982649F03698}"/>
              </a:ext>
            </a:extLst>
          </p:cNvPr>
          <p:cNvSpPr/>
          <p:nvPr/>
        </p:nvSpPr>
        <p:spPr>
          <a:xfrm>
            <a:off x="5257509" y="3839667"/>
            <a:ext cx="1516284" cy="877311"/>
          </a:xfrm>
          <a:prstGeom prst="mathEqual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FB58EE2-96F0-4C0B-A766-AC0005273A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1"/>
          <a:stretch/>
        </p:blipFill>
        <p:spPr>
          <a:xfrm>
            <a:off x="3718074" y="4572354"/>
            <a:ext cx="4966798" cy="22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5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C4CA0B4-ADAF-45CA-9BBF-0D2BA9B1BA7E}"/>
              </a:ext>
            </a:extLst>
          </p:cNvPr>
          <p:cNvSpPr txBox="1"/>
          <p:nvPr/>
        </p:nvSpPr>
        <p:spPr>
          <a:xfrm>
            <a:off x="5227415" y="1828702"/>
            <a:ext cx="60940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Book Antiqua" panose="02040602050305030304" pitchFamily="18" charset="0"/>
              </a:rPr>
              <a:t>мастер-классы;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Book Antiqua" panose="02040602050305030304" pitchFamily="18" charset="0"/>
              </a:rPr>
              <a:t>коллективные игры, сценарии, театральные постановки;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Book Antiqua" panose="02040602050305030304" pitchFamily="18" charset="0"/>
              </a:rPr>
              <a:t>конструирование и моделирование объектов, инсталляций;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Book Antiqua" panose="02040602050305030304" pitchFamily="18" charset="0"/>
              </a:rPr>
              <a:t>средство обучения;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Book Antiqua" panose="02040602050305030304" pitchFamily="18" charset="0"/>
              </a:rPr>
              <a:t>создание развивающей образовательной среды.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DFE8633-038B-4947-BCC8-59F30D93FA10}"/>
              </a:ext>
            </a:extLst>
          </p:cNvPr>
          <p:cNvSpPr txBox="1"/>
          <p:nvPr/>
        </p:nvSpPr>
        <p:spPr>
          <a:xfrm>
            <a:off x="3206185" y="874219"/>
            <a:ext cx="99281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Book Antiqua" panose="02040602050305030304" pitchFamily="18" charset="0"/>
              </a:rPr>
              <a:t>Применение: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CC9043E-D3F7-4079-8BD2-F76C610C7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4" y="306931"/>
            <a:ext cx="3832234" cy="304354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8FBCCF5-771C-4FE5-92DC-F1141516B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4" y="3535515"/>
            <a:ext cx="3968134" cy="31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5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EA0EFA-F3F6-479D-83F4-4C8567B10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436" y="1973062"/>
            <a:ext cx="7496962" cy="44721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76B76A-6124-43A3-B032-9161F1E04E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464" y="412811"/>
            <a:ext cx="3086100" cy="60323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119910-4889-4362-875E-A0988F5E5E3E}"/>
              </a:ext>
            </a:extLst>
          </p:cNvPr>
          <p:cNvSpPr txBox="1"/>
          <p:nvPr/>
        </p:nvSpPr>
        <p:spPr>
          <a:xfrm>
            <a:off x="-559451" y="412811"/>
            <a:ext cx="98587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prstClr val="black"/>
                </a:solidFill>
                <a:latin typeface="Book Antiqua" panose="02040602050305030304" pitchFamily="18" charset="0"/>
              </a:rPr>
              <a:t>Моделирование по схемам</a:t>
            </a:r>
          </a:p>
          <a:p>
            <a:pPr algn="ctr"/>
            <a:r>
              <a:rPr lang="ru-RU" sz="4400" b="1" dirty="0">
                <a:solidFill>
                  <a:prstClr val="black"/>
                </a:solidFill>
                <a:latin typeface="Book Antiqua" panose="02040602050305030304" pitchFamily="18" charset="0"/>
              </a:rPr>
              <a:t>на любую тему</a:t>
            </a:r>
          </a:p>
        </p:txBody>
      </p:sp>
    </p:spTree>
    <p:extLst>
      <p:ext uri="{BB962C8B-B14F-4D97-AF65-F5344CB8AC3E}">
        <p14:creationId xmlns:p14="http://schemas.microsoft.com/office/powerpoint/2010/main" val="114064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0E79F6-2FEE-43B2-9E59-8BF2A31B40FA}"/>
              </a:ext>
            </a:extLst>
          </p:cNvPr>
          <p:cNvSpPr txBox="1"/>
          <p:nvPr/>
        </p:nvSpPr>
        <p:spPr>
          <a:xfrm>
            <a:off x="1166632" y="396636"/>
            <a:ext cx="98587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prstClr val="black"/>
                </a:solidFill>
                <a:latin typeface="Book Antiqua" panose="02040602050305030304" pitchFamily="18" charset="0"/>
              </a:rPr>
              <a:t>Игровые маркеры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0DACE0D-7EFC-43E0-B567-28AE4A795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800" y="1280160"/>
            <a:ext cx="7836124" cy="537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1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9E54AA-05B6-4A48-8484-1EE2815656DD}"/>
              </a:ext>
            </a:extLst>
          </p:cNvPr>
          <p:cNvSpPr txBox="1"/>
          <p:nvPr/>
        </p:nvSpPr>
        <p:spPr>
          <a:xfrm>
            <a:off x="150471" y="2520130"/>
            <a:ext cx="12192000" cy="110799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96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147</Words>
  <Application>Microsoft Office PowerPoint</Application>
  <PresentationFormat>Произвольный</PresentationFormat>
  <Paragraphs>59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Несмеева</dc:creator>
  <cp:lastModifiedBy>Сергей</cp:lastModifiedBy>
  <cp:revision>3</cp:revision>
  <dcterms:created xsi:type="dcterms:W3CDTF">2021-10-27T05:31:30Z</dcterms:created>
  <dcterms:modified xsi:type="dcterms:W3CDTF">2022-04-06T07:06:35Z</dcterms:modified>
</cp:coreProperties>
</file>