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2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63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58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95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68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24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97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8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62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1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70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080C-5206-4E9E-846F-A75717DC2707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92D2-932C-4B7B-BC93-3A886C4A2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0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4039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Игровые упражнения по формированию </a:t>
            </a:r>
            <a:r>
              <a:rPr lang="ru-RU" sz="2800" dirty="0" smtClean="0">
                <a:solidFill>
                  <a:srgbClr val="002060"/>
                </a:solidFill>
              </a:rPr>
              <a:t>чувства ритма </a:t>
            </a:r>
            <a:r>
              <a:rPr lang="ru-RU" sz="2800" dirty="0">
                <a:solidFill>
                  <a:srgbClr val="002060"/>
                </a:solidFill>
              </a:rPr>
              <a:t>носят не только обучающий характер</a:t>
            </a:r>
            <a:r>
              <a:rPr lang="ru-RU" sz="2800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но и обладают </a:t>
            </a:r>
            <a:r>
              <a:rPr lang="ru-RU" sz="2800" dirty="0" smtClean="0">
                <a:solidFill>
                  <a:srgbClr val="002060"/>
                </a:solidFill>
              </a:rPr>
              <a:t>определенным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терапевтическим эффектом  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>
                <a:solidFill>
                  <a:srgbClr val="002060"/>
                </a:solidFill>
              </a:rPr>
              <a:t>они направлены на снятие эмоционального напряжения и формирование волевых усилий у дошкольника).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5642" y="356950"/>
            <a:ext cx="68727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3175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ИГРОВЫЕ РИТМИЧЕСКИЕ </a:t>
            </a:r>
          </a:p>
          <a:p>
            <a:pPr algn="ctr"/>
            <a:r>
              <a:rPr lang="ru-RU" sz="4800" dirty="0" smtClean="0">
                <a:ln w="3175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УПРАЖНЕНИЯ</a:t>
            </a:r>
          </a:p>
          <a:p>
            <a:pPr algn="ctr"/>
            <a:r>
              <a:rPr lang="ru-RU" sz="4800" dirty="0" smtClean="0">
                <a:ln w="3175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ДЛЯ СТАРШИХ</a:t>
            </a:r>
          </a:p>
          <a:p>
            <a:pPr algn="ctr"/>
            <a:r>
              <a:rPr lang="ru-RU" sz="4800" dirty="0" smtClean="0">
                <a:ln w="3175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 ДОШКОЛЬНИКОВ</a:t>
            </a:r>
            <a:endParaRPr lang="ru-RU" sz="4800" dirty="0">
              <a:ln w="3175">
                <a:solidFill>
                  <a:srgbClr val="00206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8196" name="Picture 4" descr="https://static3.depositphotos.com/1000419/195/v/950/depositphotos_1950256-stock-illustration-applause-clapping-hands-fun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5912"/>
            <a:ext cx="2382996" cy="154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static3.depositphotos.com/1000419/195/v/950/depositphotos_1950256-stock-illustration-applause-clapping-hands-fun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26500"/>
            <a:ext cx="2382996" cy="154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233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0654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«Дружные ребята» 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Слова: «Я и мои друзья» дети произносят все вместе</a:t>
            </a:r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сопровождая их движениями и хлопками. </a:t>
            </a:r>
            <a:endParaRPr lang="ru-RU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«Я» дети прижимают руки к груди и произнося его протяжно</a:t>
            </a:r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слова «мои» и «друзья» выполняют два хлопка по коленям, </a:t>
            </a:r>
            <a:endParaRPr lang="ru-RU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коротко. Получается ритмический рисунок, состоящий из длинного звука — «Я» и двух коротких «мои друзья». </a:t>
            </a:r>
            <a:endParaRPr lang="ru-RU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ритм освоен, дети хлопают «мои друзья» по коленям сидящих с двух сторон соседей. Если ритм в исполнении детей звучит уверенно, то можно украсить действия, играя мелодию польки или плясовой на фортепиано, металлофоне или добавить любой ударный инструмент.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8" name="Picture 6" descr="https://im0-tub-ru.yandex.net/i?id=2b3c0694a5a3c72e51786cadf1ca5c5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45024"/>
            <a:ext cx="41148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10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Рисунок 14" descr="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3320" y="360789"/>
            <a:ext cx="91440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«Хлопай — топай»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Выбирается музыкальное произведение с четкой ритмической пульсацией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размере четыре четверти).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хлопают сначала на сильную, первую долю,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затем на первую и третью.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Постепенно задание усложняется.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хлопают на первую, вторую доли, на третью, четвертую молчат.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Потом на первую и четвертую хлопают, а на вторую и третью — отдыхают. 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Picture 7" descr="http://900igr.net/up/datai/119052/0021-022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75345"/>
            <a:ext cx="3132348" cy="38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900igr.net/up/datai/119052/0021-022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052" y="2946373"/>
            <a:ext cx="3132348" cy="38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57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Рисунок 11" descr="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6423" y="250776"/>
            <a:ext cx="889115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«Калинка-малинка»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сидят «по-турецки» лицом к центру круга.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 каждым из них кубик.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Хором, в умеренном темпе </a:t>
            </a:r>
            <a:r>
              <a:rPr kumimoji="0" lang="ru-RU" altLang="ru-RU" sz="19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пропевается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текст знакомой песни: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«Калинка, малинка, малинка моя».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Одновременно каждый из играющих перемещает лежащий перед ним кубик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соседу справа и получает от соседа слева новый кубик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Кубики в такт музыке «путешествуют по кругу» до тех пор,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 не вернутся к своим «хозяевам».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Передвижение кубика происходит обязательно на сильную долю,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 есть на ударный слог текста.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3" name="Picture 5" descr="https://st.depositphotos.com/1007989/2642/i/950/depositphotos_26421057-stock-photo-backview-of-kids-sitting-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9877" y="3930878"/>
            <a:ext cx="6744245" cy="292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https://im0-tub-ru.yandex.net/i?id=b88876c2c9bb51b42f4741b0aa2a7da0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941168"/>
            <a:ext cx="678049" cy="67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78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Рисунок 13" descr="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1" y="40600"/>
            <a:ext cx="9067800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«Потанцуем!»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стоят по кругу парами, держась за руки.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русской народной песни «Во саду ли, в огороде» идут,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гуляют по кругу (8 тактов).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Потом кружатся парами (8 тактов). Затем идут налево по кругу и опять кружатся.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Потом идут (четыре такта) к центру.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Все, стоящие в паре справа, вертятся звездочкой,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держась правой рукой (четыре такта).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Возвращаясь на свои места, опять кружатся со своей парой.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идут в центр стоящие с левой стороны в паре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также кружатся звездочкой и т. д. </a:t>
            </a:r>
            <a:b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7" descr="https://st2.depositphotos.com/1967477/7245/v/950/depositphotos_72457023-stock-illustration-cartoon-children-hand-clapping-gam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9" name="Picture 9" descr="http://zvezdochki11.ucoz.net/4e512814a0d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0956" y="5211039"/>
            <a:ext cx="1171044" cy="133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http://zvezdochki11.ucoz.net/4e512814a0d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9371" y="5348432"/>
            <a:ext cx="1161357" cy="13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http://zvezdochki11.ucoz.net/4e512814a0d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6957" y="4018752"/>
            <a:ext cx="1161357" cy="13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zvezdochki11.ucoz.net/4e512814a0d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088033" y="3645024"/>
            <a:ext cx="1161357" cy="13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http://zvezdochki11.ucoz.net/4e512814a0d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9712" y="4034001"/>
            <a:ext cx="1161357" cy="13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44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12" descr="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9608" y="76200"/>
            <a:ext cx="902439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«Не ошибись»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стоят по кругу, лицом к центру. Под веселую подвижную музыку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очереди выполняют движения: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хлопок в ладоши, хлопок по коленям, притоп, пружинку.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ребенок выполняет только одно движение.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Главное, не опоздать, дождаться своей очереди и не перепутать движения.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дети поняли игру, можно ускорить темп.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развивает не только чувство ритма,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и внимание, сосредоточенность, воспитывает выдержку. 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1" name="Picture 7" descr="https://ds04.infourok.ru/uploads/ex/080c/0007bcb3-029e6215/hello_html_m1f2e25a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136" y="2780928"/>
            <a:ext cx="5819775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56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«Паровозик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 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Паровозик» — это усложненный вариант предыдущей игры. Дети садятся на стульчики по кругу как можно ближе друг к другу. Левая рука лежит на левом колене ладошкой вверх, это «станция». На ладошке лежит кубик-«вагончик». «Вагончики» начинают движения под текст: «Паровоз, паровоз, он вагоны повез». Текст произносится в таком ритме: два коротких звука, один длинный. В ритме текста дети 2 раза ударяют кубиком по левой ладошке, держа его сверху правой рукой, произнося: «Па-</a:t>
            </a:r>
            <a:r>
              <a:rPr lang="ru-RU" sz="17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...», и на длинный слог — «воз» — перекладывают кубик на ладошку соседа справа, получая в это время кубик от соседа слева, и так на весь текст несколько раз. Кубики передвигаются в одном направлении, «паровозик» поехал. Чтобы не произошло «крушение», необходимо сначала прохлопать ритм не один раз всем вместе, по ладошкам, без кубиков. Когда он усвоен, можно «отправлять поезд». 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Взрослый  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 сидит и общем кругу, а перед ним корзина с кубиками) берет но одному кубику из корзины и пускает их по кругу один за другим, пока у каждого ребенка в руках не окажется по кубику. Когда достигнута слаженность, движение паровозика можно ускорять и замедлять — менять темп, таким образом усложняя задания. </a:t>
            </a:r>
          </a:p>
        </p:txBody>
      </p:sp>
      <p:pic>
        <p:nvPicPr>
          <p:cNvPr id="1026" name="Picture 2" descr="http://uploads.likengo.ru/uploads/albums/1c/6e/eccd1cc3c86eae934421f2f15a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5314726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474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acer</cp:lastModifiedBy>
  <cp:revision>17</cp:revision>
  <dcterms:created xsi:type="dcterms:W3CDTF">2018-06-04T06:47:57Z</dcterms:created>
  <dcterms:modified xsi:type="dcterms:W3CDTF">2023-01-28T13:12:31Z</dcterms:modified>
</cp:coreProperties>
</file>