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7"/>
  </p:notesMasterIdLst>
  <p:sldIdLst>
    <p:sldId id="302" r:id="rId2"/>
    <p:sldId id="299" r:id="rId3"/>
    <p:sldId id="298" r:id="rId4"/>
    <p:sldId id="295" r:id="rId5"/>
    <p:sldId id="290" r:id="rId6"/>
    <p:sldId id="289" r:id="rId7"/>
    <p:sldId id="288" r:id="rId8"/>
    <p:sldId id="287" r:id="rId9"/>
    <p:sldId id="278" r:id="rId10"/>
    <p:sldId id="273" r:id="rId11"/>
    <p:sldId id="274" r:id="rId12"/>
    <p:sldId id="276" r:id="rId13"/>
    <p:sldId id="280" r:id="rId14"/>
    <p:sldId id="281" r:id="rId15"/>
    <p:sldId id="28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91" autoAdjust="0"/>
    <p:restoredTop sz="94671" autoAdjust="0"/>
  </p:normalViewPr>
  <p:slideViewPr>
    <p:cSldViewPr>
      <p:cViewPr varScale="1">
        <p:scale>
          <a:sx n="69" d="100"/>
          <a:sy n="69" d="100"/>
        </p:scale>
        <p:origin x="-158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32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322FE7-972D-42EF-97CC-8E23D6E339FB}" type="datetimeFigureOut">
              <a:rPr lang="ru-RU" smtClean="0"/>
              <a:pPr/>
              <a:t>23.10.2016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B60830-1430-4FFA-AD55-DF69FD0C66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32053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60830-1430-4FFA-AD55-DF69FD0C6619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92298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9ED88-A719-4BBD-A4A9-5B2BF0CDF8E3}" type="datetimeFigureOut">
              <a:rPr lang="ru-RU" smtClean="0"/>
              <a:pPr/>
              <a:t>23.10.2016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5741161-69D5-4215-AD47-413E5CEA24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9ED88-A719-4BBD-A4A9-5B2BF0CDF8E3}" type="datetimeFigureOut">
              <a:rPr lang="ru-RU" smtClean="0"/>
              <a:pPr/>
              <a:t>23.10.2016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41161-69D5-4215-AD47-413E5CEA24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9ED88-A719-4BBD-A4A9-5B2BF0CDF8E3}" type="datetimeFigureOut">
              <a:rPr lang="ru-RU" smtClean="0"/>
              <a:pPr/>
              <a:t>23.10.2016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41161-69D5-4215-AD47-413E5CEA24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9ED88-A719-4BBD-A4A9-5B2BF0CDF8E3}" type="datetimeFigureOut">
              <a:rPr lang="ru-RU" smtClean="0"/>
              <a:pPr/>
              <a:t>23.10.2016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5741161-69D5-4215-AD47-413E5CEA24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9ED88-A719-4BBD-A4A9-5B2BF0CDF8E3}" type="datetimeFigureOut">
              <a:rPr lang="ru-RU" smtClean="0"/>
              <a:pPr/>
              <a:t>23.10.2016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41161-69D5-4215-AD47-413E5CEA24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9ED88-A719-4BBD-A4A9-5B2BF0CDF8E3}" type="datetimeFigureOut">
              <a:rPr lang="ru-RU" smtClean="0"/>
              <a:pPr/>
              <a:t>23.10.2016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41161-69D5-4215-AD47-413E5CEA24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9ED88-A719-4BBD-A4A9-5B2BF0CDF8E3}" type="datetimeFigureOut">
              <a:rPr lang="ru-RU" smtClean="0"/>
              <a:pPr/>
              <a:t>23.10.2016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5741161-69D5-4215-AD47-413E5CEA24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9ED88-A719-4BBD-A4A9-5B2BF0CDF8E3}" type="datetimeFigureOut">
              <a:rPr lang="ru-RU" smtClean="0"/>
              <a:pPr/>
              <a:t>23.10.2016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41161-69D5-4215-AD47-413E5CEA24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9ED88-A719-4BBD-A4A9-5B2BF0CDF8E3}" type="datetimeFigureOut">
              <a:rPr lang="ru-RU" smtClean="0"/>
              <a:pPr/>
              <a:t>23.10.2016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41161-69D5-4215-AD47-413E5CEA24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9ED88-A719-4BBD-A4A9-5B2BF0CDF8E3}" type="datetimeFigureOut">
              <a:rPr lang="ru-RU" smtClean="0"/>
              <a:pPr/>
              <a:t>23.10.2016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41161-69D5-4215-AD47-413E5CEA24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9ED88-A719-4BBD-A4A9-5B2BF0CDF8E3}" type="datetimeFigureOut">
              <a:rPr lang="ru-RU" smtClean="0"/>
              <a:pPr/>
              <a:t>23.10.2016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41161-69D5-4215-AD47-413E5CEA24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AB9ED88-A719-4BBD-A4A9-5B2BF0CDF8E3}" type="datetimeFigureOut">
              <a:rPr lang="ru-RU" smtClean="0"/>
              <a:pPr/>
              <a:t>23.10.2016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5741161-69D5-4215-AD47-413E5CEA24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fade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Осенью в садах, огородах и на полях </a:t>
            </a:r>
            <a:br>
              <a:rPr lang="ru-RU" sz="2400" dirty="0" smtClean="0"/>
            </a:br>
            <a:r>
              <a:rPr lang="ru-RU" sz="2400" dirty="0" smtClean="0"/>
              <a:t>начинают собирать урожай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11560" y="1628800"/>
            <a:ext cx="3810000" cy="474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932040" y="1628800"/>
            <a:ext cx="3672408" cy="473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175714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363272" cy="648072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Те животные которые не засыпают </a:t>
            </a:r>
            <a:br>
              <a:rPr lang="ru-RU" sz="2400" dirty="0" smtClean="0"/>
            </a:br>
            <a:r>
              <a:rPr lang="ru-RU" sz="2400" dirty="0" smtClean="0"/>
              <a:t>меняют летнюю шубку на зимнюю</a:t>
            </a:r>
            <a:endParaRPr lang="ru-RU" sz="2400" dirty="0"/>
          </a:p>
        </p:txBody>
      </p:sp>
      <p:pic>
        <p:nvPicPr>
          <p:cNvPr id="3" name="Рисунок 2"/>
          <p:cNvPicPr preferRelativeResize="0"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052736"/>
            <a:ext cx="8676456" cy="56125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014485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 preferRelativeResize="0"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88640"/>
            <a:ext cx="8657492" cy="63813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685836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Некоторые животные делают запасы на зиму</a:t>
            </a:r>
            <a:endParaRPr lang="ru-RU" sz="2400" dirty="0"/>
          </a:p>
        </p:txBody>
      </p:sp>
      <p:pic>
        <p:nvPicPr>
          <p:cNvPr id="3" name="Рисунок 2"/>
          <p:cNvPicPr preferRelativeResize="0"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196752"/>
            <a:ext cx="8727256" cy="53285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447217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 preferRelativeResize="0"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3808" y="404664"/>
            <a:ext cx="3960440" cy="345638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4" y="3861048"/>
            <a:ext cx="9131215" cy="299695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218468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 preferRelativeResize="0"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88640"/>
            <a:ext cx="8460433" cy="645333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279696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332656"/>
            <a:ext cx="756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Осень это чудесное время года!</a:t>
            </a:r>
            <a:endParaRPr lang="ru-RU" sz="3200" dirty="0"/>
          </a:p>
        </p:txBody>
      </p:sp>
      <p:pic>
        <p:nvPicPr>
          <p:cNvPr id="4" name="Рисунок 3"/>
          <p:cNvPicPr preferRelativeResize="0"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93241"/>
            <a:ext cx="9144000" cy="5764759"/>
          </a:xfrm>
          <a:prstGeom prst="rect">
            <a:avLst/>
          </a:prstGeom>
        </p:spPr>
      </p:pic>
      <p:pic>
        <p:nvPicPr>
          <p:cNvPr id="1026" name="Picture 2" descr="http://s42.radikal.ru/i095/1109/64/e5153cea53e4.gif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188640"/>
            <a:ext cx="1476375" cy="952500"/>
          </a:xfrm>
          <a:prstGeom prst="rect">
            <a:avLst/>
          </a:prstGeom>
          <a:noFill/>
        </p:spPr>
      </p:pic>
      <p:pic>
        <p:nvPicPr>
          <p:cNvPr id="1028" name="Picture 4" descr="http://s42.radikal.ru/i095/1109/64/e5153cea53e4.gif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452320" y="0"/>
            <a:ext cx="1476375" cy="952500"/>
          </a:xfrm>
          <a:prstGeom prst="rect">
            <a:avLst/>
          </a:prstGeom>
          <a:noFill/>
        </p:spPr>
      </p:pic>
      <p:pic>
        <p:nvPicPr>
          <p:cNvPr id="1030" name="Picture 6" descr="http://s42.radikal.ru/i095/1109/64/e5153cea53e4.gif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11560" y="3933056"/>
            <a:ext cx="1476375" cy="952500"/>
          </a:xfrm>
          <a:prstGeom prst="rect">
            <a:avLst/>
          </a:prstGeom>
          <a:noFill/>
        </p:spPr>
      </p:pic>
      <p:pic>
        <p:nvPicPr>
          <p:cNvPr id="1032" name="Picture 8" descr="http://s42.radikal.ru/i095/1109/64/e5153cea53e4.gif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804248" y="4869160"/>
            <a:ext cx="1476375" cy="952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1264412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 preferRelativeResize="0"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332656"/>
            <a:ext cx="8503816" cy="6309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7803028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 preferRelativeResize="0"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8461448" cy="626469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290329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 preferRelativeResize="0"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980728"/>
            <a:ext cx="8073405" cy="534583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115616" y="350053"/>
            <a:ext cx="6696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На зиму люди делают заготовки</a:t>
            </a:r>
            <a:endParaRPr lang="ru-RU" sz="3200" dirty="0"/>
          </a:p>
        </p:txBody>
      </p:sp>
    </p:spTree>
    <p:extLst>
      <p:ext uri="{BB962C8B-B14F-4D97-AF65-F5344CB8AC3E}">
        <p14:creationId xmlns="" xmlns:p14="http://schemas.microsoft.com/office/powerpoint/2010/main" val="32899929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Меняется осенью и жизнь животных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52736"/>
            <a:ext cx="8208912" cy="53432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7691600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</a:t>
            </a:r>
            <a:r>
              <a:rPr lang="ru-RU" sz="2700" dirty="0" smtClean="0"/>
              <a:t>Перелетные птицы собираются в стаи и</a:t>
            </a:r>
            <a:br>
              <a:rPr lang="ru-RU" sz="2700" dirty="0" smtClean="0"/>
            </a:br>
            <a:r>
              <a:rPr lang="ru-RU" sz="2700" dirty="0" smtClean="0"/>
              <a:t> улетают в теплые края</a:t>
            </a:r>
            <a:endParaRPr lang="ru-RU" sz="2700" dirty="0"/>
          </a:p>
        </p:txBody>
      </p:sp>
      <p:pic>
        <p:nvPicPr>
          <p:cNvPr id="13314" name="Picture 2" descr="https://otvet.imgsmail.ru/download/18414124_26a8d750e36f90cf88a6f35e1ec4ebdc_800.gif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71600" y="1052736"/>
            <a:ext cx="7344816" cy="55142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2909638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Некоторые животные впадают в спячку</a:t>
            </a:r>
            <a:endParaRPr lang="ru-RU" sz="2400" dirty="0"/>
          </a:p>
        </p:txBody>
      </p:sp>
      <p:pic>
        <p:nvPicPr>
          <p:cNvPr id="4" name="Рисунок 3" descr="55843695_1262025137_170670_photo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27584" y="1052736"/>
            <a:ext cx="7704856" cy="551325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100385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01lab949v122199044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11560" y="548680"/>
            <a:ext cx="7600950" cy="565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 preferRelativeResize="0"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8460432" cy="645333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371277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391</TotalTime>
  <Words>48</Words>
  <Application>Microsoft Office PowerPoint</Application>
  <PresentationFormat>Экран (4:3)</PresentationFormat>
  <Paragraphs>9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Трек</vt:lpstr>
      <vt:lpstr>Осенью в садах, огородах и на полях  начинают собирать урожай</vt:lpstr>
      <vt:lpstr>Слайд 2</vt:lpstr>
      <vt:lpstr>Слайд 3</vt:lpstr>
      <vt:lpstr>Слайд 4</vt:lpstr>
      <vt:lpstr>Меняется осенью и жизнь животных</vt:lpstr>
      <vt:lpstr> Перелетные птицы собираются в стаи и  улетают в теплые края</vt:lpstr>
      <vt:lpstr>Некоторые животные впадают в спячку</vt:lpstr>
      <vt:lpstr>Слайд 8</vt:lpstr>
      <vt:lpstr>Слайд 9</vt:lpstr>
      <vt:lpstr>Те животные которые не засыпают  меняют летнюю шубку на зимнюю</vt:lpstr>
      <vt:lpstr>Слайд 11</vt:lpstr>
      <vt:lpstr>Некоторые животные делают запасы на зиму</vt:lpstr>
      <vt:lpstr>Слайд 13</vt:lpstr>
      <vt:lpstr>Слайд 14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qq</dc:creator>
  <cp:lastModifiedBy> </cp:lastModifiedBy>
  <cp:revision>42</cp:revision>
  <dcterms:created xsi:type="dcterms:W3CDTF">2015-10-04T12:57:45Z</dcterms:created>
  <dcterms:modified xsi:type="dcterms:W3CDTF">2016-10-23T20:57:54Z</dcterms:modified>
</cp:coreProperties>
</file>