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052736"/>
            <a:ext cx="6172200" cy="2952328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тему: «День народного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единства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Песней </a:t>
            </a:r>
            <a:r>
              <a:rPr lang="ru-RU" b="1" i="1" dirty="0" err="1" smtClean="0">
                <a:solidFill>
                  <a:srgbClr val="002060"/>
                </a:solidFill>
              </a:rPr>
              <a:t>жавороночка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Милую </a:t>
            </a:r>
            <a:r>
              <a:rPr lang="ru-RU" b="1" i="1" dirty="0" err="1" smtClean="0">
                <a:solidFill>
                  <a:srgbClr val="002060"/>
                </a:solidFill>
              </a:rPr>
              <a:t>стороночку</a:t>
            </a:r>
            <a:r>
              <a:rPr lang="ru-RU" b="1" i="1" dirty="0" smtClean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Нет дороже … (Родины)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силосй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захватить власть и престол.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</TotalTime>
  <Words>345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Century Schoolbook</vt:lpstr>
      <vt:lpstr>Times New Roman</vt:lpstr>
      <vt:lpstr>Wingdings</vt:lpstr>
      <vt:lpstr>Wingdings 2</vt:lpstr>
      <vt:lpstr>Эркер</vt:lpstr>
      <vt:lpstr>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universal</cp:lastModifiedBy>
  <cp:revision>28</cp:revision>
  <dcterms:created xsi:type="dcterms:W3CDTF">2015-11-01T16:37:58Z</dcterms:created>
  <dcterms:modified xsi:type="dcterms:W3CDTF">2023-10-22T15:45:39Z</dcterms:modified>
</cp:coreProperties>
</file>