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7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D47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1" d="100"/>
          <a:sy n="91" d="100"/>
        </p:scale>
        <p:origin x="-80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Название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26.03.17</a:t>
            </a:fld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26.03.17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26.03.17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26.03.17</a:t>
            </a:fld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7" name="Название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26.03.17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26.03.17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26.03.17</a:t>
            </a:fld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26.03.17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26.03.17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Название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26.03.17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Чтобы добавить рисунок, перетащите его на заполнитель или щелкните значок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26.03.17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26.03.17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3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Relationship Id="rId3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Путешествие в прошлое</a:t>
            </a:r>
            <a:endParaRPr lang="ru-RU" dirty="0"/>
          </a:p>
        </p:txBody>
      </p:sp>
      <p:sp>
        <p:nvSpPr>
          <p:cNvPr id="3" name="Название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ИСТОРИЯ НОВОГОДНЕЙ ИГРУШКИ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89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слайд8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623" y="624187"/>
            <a:ext cx="8293642" cy="555850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153118" y="6218687"/>
            <a:ext cx="8377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1400" dirty="0">
                <a:solidFill>
                  <a:srgbClr val="3D4730"/>
                </a:solidFill>
              </a:rPr>
              <a:t>Слайд </a:t>
            </a:r>
            <a:r>
              <a:rPr lang="ru-RU" sz="1400" dirty="0" smtClean="0">
                <a:solidFill>
                  <a:srgbClr val="3D4730"/>
                </a:solidFill>
              </a:rPr>
              <a:t>9</a:t>
            </a:r>
            <a:endParaRPr lang="ru-RU" sz="1400" dirty="0">
              <a:solidFill>
                <a:srgbClr val="3D47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0854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слайд9.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564" y="387427"/>
            <a:ext cx="3947811" cy="5921717"/>
          </a:xfrm>
          <a:prstGeom prst="rect">
            <a:avLst/>
          </a:prstGeom>
        </p:spPr>
      </p:pic>
      <p:pic>
        <p:nvPicPr>
          <p:cNvPr id="5" name="Изображение 4" descr="слайд9.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5131" y="387427"/>
            <a:ext cx="3947811" cy="592171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125722" y="6274387"/>
            <a:ext cx="8925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1400" dirty="0">
                <a:solidFill>
                  <a:srgbClr val="3D4730"/>
                </a:solidFill>
              </a:rPr>
              <a:t>Слайд </a:t>
            </a:r>
            <a:r>
              <a:rPr lang="ru-RU" sz="1400" dirty="0" smtClean="0">
                <a:solidFill>
                  <a:srgbClr val="3D4730"/>
                </a:solidFill>
              </a:rPr>
              <a:t>10</a:t>
            </a:r>
            <a:endParaRPr lang="ru-RU" sz="1400" dirty="0">
              <a:solidFill>
                <a:srgbClr val="3D47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0705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 descr="слайд 1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117" y="1078849"/>
            <a:ext cx="7976806" cy="460310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139830" y="6274387"/>
            <a:ext cx="8643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1400" dirty="0">
                <a:solidFill>
                  <a:srgbClr val="3D4730"/>
                </a:solidFill>
              </a:rPr>
              <a:t>Слайд </a:t>
            </a:r>
            <a:r>
              <a:rPr lang="ru-RU" sz="1400" dirty="0" smtClean="0">
                <a:solidFill>
                  <a:srgbClr val="3D4730"/>
                </a:solidFill>
              </a:rPr>
              <a:t>11</a:t>
            </a:r>
            <a:endParaRPr lang="ru-RU" sz="1400" dirty="0">
              <a:solidFill>
                <a:srgbClr val="3D47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4603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013" y="430474"/>
            <a:ext cx="8018441" cy="601383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127006" y="6330087"/>
            <a:ext cx="8899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1400" dirty="0">
                <a:solidFill>
                  <a:srgbClr val="3D4730"/>
                </a:solidFill>
              </a:rPr>
              <a:t>Слайд </a:t>
            </a:r>
            <a:r>
              <a:rPr lang="ru-RU" sz="1400" dirty="0" smtClean="0">
                <a:solidFill>
                  <a:srgbClr val="3D4730"/>
                </a:solidFill>
              </a:rPr>
              <a:t>12</a:t>
            </a:r>
            <a:endParaRPr lang="ru-RU" sz="1400" dirty="0">
              <a:solidFill>
                <a:srgbClr val="3D47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90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слайд 13.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327" y="324263"/>
            <a:ext cx="3810000" cy="5715000"/>
          </a:xfrm>
          <a:prstGeom prst="rect">
            <a:avLst/>
          </a:prstGeom>
        </p:spPr>
      </p:pic>
      <p:pic>
        <p:nvPicPr>
          <p:cNvPr id="5" name="Изображение 4" descr="слайд 13.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1347" y="324263"/>
            <a:ext cx="3988801" cy="567800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133086" y="6274387"/>
            <a:ext cx="8778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1400" dirty="0">
                <a:solidFill>
                  <a:srgbClr val="3D4730"/>
                </a:solidFill>
              </a:rPr>
              <a:t>Слайд </a:t>
            </a:r>
            <a:r>
              <a:rPr lang="ru-RU" sz="1400" dirty="0" smtClean="0">
                <a:solidFill>
                  <a:srgbClr val="3D4730"/>
                </a:solidFill>
              </a:rPr>
              <a:t>13</a:t>
            </a:r>
            <a:endParaRPr lang="ru-RU" sz="1400" dirty="0">
              <a:solidFill>
                <a:srgbClr val="3D47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3950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слайд 14.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194" y="629330"/>
            <a:ext cx="8400220" cy="562993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126424" y="6274387"/>
            <a:ext cx="8911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1400" dirty="0">
                <a:solidFill>
                  <a:srgbClr val="3D4730"/>
                </a:solidFill>
              </a:rPr>
              <a:t>Слайд </a:t>
            </a:r>
            <a:r>
              <a:rPr lang="ru-RU" sz="1400" dirty="0" smtClean="0">
                <a:solidFill>
                  <a:srgbClr val="3D4730"/>
                </a:solidFill>
              </a:rPr>
              <a:t>14</a:t>
            </a:r>
            <a:endParaRPr lang="ru-RU" sz="1400" dirty="0">
              <a:solidFill>
                <a:srgbClr val="3D47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8468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слайд 1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6610" y="629330"/>
            <a:ext cx="4184860" cy="559934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131377" y="6274387"/>
            <a:ext cx="8812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1400" dirty="0">
                <a:solidFill>
                  <a:srgbClr val="3D4730"/>
                </a:solidFill>
              </a:rPr>
              <a:t>Слайд </a:t>
            </a:r>
            <a:r>
              <a:rPr lang="ru-RU" sz="1400" dirty="0" smtClean="0">
                <a:solidFill>
                  <a:srgbClr val="3D4730"/>
                </a:solidFill>
              </a:rPr>
              <a:t>15</a:t>
            </a:r>
            <a:endParaRPr lang="ru-RU" sz="1400" dirty="0">
              <a:solidFill>
                <a:srgbClr val="3D47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1170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слайд 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0534" y="361994"/>
            <a:ext cx="6009233" cy="606932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125503" y="6363507"/>
            <a:ext cx="8929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1400" dirty="0">
                <a:solidFill>
                  <a:srgbClr val="3D4730"/>
                </a:solidFill>
              </a:rPr>
              <a:t>Слайд </a:t>
            </a:r>
            <a:r>
              <a:rPr lang="ru-RU" sz="1400" dirty="0" smtClean="0">
                <a:solidFill>
                  <a:srgbClr val="3D4730"/>
                </a:solidFill>
              </a:rPr>
              <a:t>16</a:t>
            </a:r>
            <a:endParaRPr lang="ru-RU" sz="1400" dirty="0">
              <a:solidFill>
                <a:srgbClr val="3D47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4251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слайд 1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7000" y="266700"/>
            <a:ext cx="6223464" cy="618612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127006" y="6424711"/>
            <a:ext cx="8899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1400" dirty="0">
                <a:solidFill>
                  <a:srgbClr val="3D4730"/>
                </a:solidFill>
              </a:rPr>
              <a:t>Слайд </a:t>
            </a:r>
            <a:r>
              <a:rPr lang="ru-RU" sz="1400" dirty="0" smtClean="0">
                <a:solidFill>
                  <a:srgbClr val="3D4730"/>
                </a:solidFill>
              </a:rPr>
              <a:t>17</a:t>
            </a:r>
            <a:endParaRPr lang="ru-RU" sz="1400" dirty="0">
              <a:solidFill>
                <a:srgbClr val="3D47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7112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слайд 1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7000" y="1295400"/>
            <a:ext cx="6350000" cy="42545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125898" y="6274387"/>
            <a:ext cx="89220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1400" dirty="0">
                <a:solidFill>
                  <a:srgbClr val="3D4730"/>
                </a:solidFill>
              </a:rPr>
              <a:t>Слайд </a:t>
            </a:r>
            <a:r>
              <a:rPr lang="ru-RU" sz="1400" dirty="0" smtClean="0">
                <a:solidFill>
                  <a:srgbClr val="3D4730"/>
                </a:solidFill>
              </a:rPr>
              <a:t>18</a:t>
            </a:r>
            <a:endParaRPr lang="ru-RU" sz="1400" dirty="0">
              <a:solidFill>
                <a:srgbClr val="3D47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867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слайд1.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049" y="442358"/>
            <a:ext cx="7620000" cy="5715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687681" y="257692"/>
            <a:ext cx="1236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436713" y="6284902"/>
            <a:ext cx="8002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1400" dirty="0" smtClean="0">
                <a:solidFill>
                  <a:srgbClr val="3D4730"/>
                </a:solidFill>
              </a:rPr>
              <a:t>Слайд 1</a:t>
            </a:r>
            <a:endParaRPr lang="ru-RU" sz="1400" dirty="0">
              <a:solidFill>
                <a:srgbClr val="3D47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2122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слайд 1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7000" y="1041400"/>
            <a:ext cx="6350000" cy="47625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125021" y="6274387"/>
            <a:ext cx="8939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1400" dirty="0">
                <a:solidFill>
                  <a:srgbClr val="3D4730"/>
                </a:solidFill>
              </a:rPr>
              <a:t>Слайд </a:t>
            </a:r>
            <a:r>
              <a:rPr lang="ru-RU" sz="1400" dirty="0" smtClean="0">
                <a:solidFill>
                  <a:srgbClr val="3D4730"/>
                </a:solidFill>
              </a:rPr>
              <a:t>19</a:t>
            </a:r>
            <a:endParaRPr lang="ru-RU" sz="1400" dirty="0">
              <a:solidFill>
                <a:srgbClr val="3D47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6063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слайд 19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9545" y="797900"/>
            <a:ext cx="3940077" cy="525606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110337" y="6274387"/>
            <a:ext cx="9233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1400" dirty="0">
                <a:solidFill>
                  <a:srgbClr val="3D4730"/>
                </a:solidFill>
              </a:rPr>
              <a:t>Слайд </a:t>
            </a:r>
            <a:r>
              <a:rPr lang="ru-RU" sz="1400" dirty="0" smtClean="0">
                <a:solidFill>
                  <a:srgbClr val="3D4730"/>
                </a:solidFill>
              </a:rPr>
              <a:t>20</a:t>
            </a:r>
            <a:endParaRPr lang="ru-RU" sz="1400" dirty="0">
              <a:solidFill>
                <a:srgbClr val="3D47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4883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слайд 2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214" y="685485"/>
            <a:ext cx="8031378" cy="538273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127006" y="6274387"/>
            <a:ext cx="8899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1400">
                <a:solidFill>
                  <a:srgbClr val="3D4730"/>
                </a:solidFill>
              </a:rPr>
              <a:t>Слайд </a:t>
            </a:r>
            <a:r>
              <a:rPr lang="ru-RU" sz="1400" smtClean="0">
                <a:solidFill>
                  <a:srgbClr val="3D4730"/>
                </a:solidFill>
              </a:rPr>
              <a:t>21</a:t>
            </a:r>
            <a:endParaRPr lang="ru-RU" sz="1400" dirty="0">
              <a:solidFill>
                <a:srgbClr val="3D47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7636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азвание 2"/>
          <p:cNvSpPr>
            <a:spLocks noGrp="1"/>
          </p:cNvSpPr>
          <p:nvPr>
            <p:ph type="title"/>
          </p:nvPr>
        </p:nvSpPr>
        <p:spPr>
          <a:xfrm>
            <a:off x="457200" y="2478670"/>
            <a:ext cx="8229600" cy="1219200"/>
          </a:xfrm>
        </p:spPr>
        <p:txBody>
          <a:bodyPr/>
          <a:lstStyle/>
          <a:p>
            <a:pPr algn="ctr"/>
            <a:r>
              <a:rPr lang="ru-RU" dirty="0" smtClean="0"/>
              <a:t>Спасибо!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6434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лайд2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636" r="-9636"/>
          <a:stretch>
            <a:fillRect/>
          </a:stretch>
        </p:blipFill>
        <p:spPr>
          <a:xfrm>
            <a:off x="198438" y="828675"/>
            <a:ext cx="8945562" cy="4968875"/>
          </a:xfrm>
        </p:spPr>
      </p:pic>
      <p:sp>
        <p:nvSpPr>
          <p:cNvPr id="2" name="Прямоугольник 1"/>
          <p:cNvSpPr/>
          <p:nvPr/>
        </p:nvSpPr>
        <p:spPr>
          <a:xfrm>
            <a:off x="4270094" y="6073868"/>
            <a:ext cx="8266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1400" dirty="0">
                <a:solidFill>
                  <a:srgbClr val="3D4730"/>
                </a:solidFill>
              </a:rPr>
              <a:t>Слайд </a:t>
            </a:r>
            <a:r>
              <a:rPr lang="ru-RU" sz="1400" dirty="0" smtClean="0">
                <a:solidFill>
                  <a:srgbClr val="3D4730"/>
                </a:solidFill>
              </a:rPr>
              <a:t>2</a:t>
            </a:r>
            <a:endParaRPr lang="ru-RU" sz="1400" dirty="0">
              <a:solidFill>
                <a:srgbClr val="3D47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224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Изображение 5" descr="слайд 3.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1616" y="109910"/>
            <a:ext cx="2304778" cy="3369558"/>
          </a:xfrm>
          <a:prstGeom prst="rect">
            <a:avLst/>
          </a:prstGeom>
        </p:spPr>
      </p:pic>
      <p:pic>
        <p:nvPicPr>
          <p:cNvPr id="4" name="Изображение 3" descr="слайд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792" y="3479468"/>
            <a:ext cx="2171846" cy="2894761"/>
          </a:xfrm>
          <a:prstGeom prst="rect">
            <a:avLst/>
          </a:prstGeom>
        </p:spPr>
      </p:pic>
      <p:pic>
        <p:nvPicPr>
          <p:cNvPr id="5" name="Изображение 4" descr="слайд3.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958" y="260825"/>
            <a:ext cx="4468548" cy="2973616"/>
          </a:xfrm>
          <a:prstGeom prst="rect">
            <a:avLst/>
          </a:prstGeom>
        </p:spPr>
      </p:pic>
      <p:pic>
        <p:nvPicPr>
          <p:cNvPr id="3" name="Изображение 2" descr="слайд 3.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4908" y="2800067"/>
            <a:ext cx="5388778" cy="369670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992752" y="6423503"/>
            <a:ext cx="8216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1400" dirty="0">
                <a:solidFill>
                  <a:srgbClr val="3D4730"/>
                </a:solidFill>
              </a:rPr>
              <a:t>Слайд </a:t>
            </a:r>
            <a:r>
              <a:rPr lang="ru-RU" sz="1400" dirty="0" smtClean="0">
                <a:solidFill>
                  <a:srgbClr val="3D4730"/>
                </a:solidFill>
              </a:rPr>
              <a:t>3</a:t>
            </a:r>
            <a:endParaRPr lang="ru-RU" sz="1400" dirty="0">
              <a:solidFill>
                <a:srgbClr val="3D47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206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слайд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1143000"/>
            <a:ext cx="6096000" cy="4572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332777" y="6096148"/>
            <a:ext cx="8349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1400" dirty="0">
                <a:solidFill>
                  <a:srgbClr val="3D4730"/>
                </a:solidFill>
              </a:rPr>
              <a:t>Слайд </a:t>
            </a:r>
            <a:r>
              <a:rPr lang="ru-RU" sz="1400" dirty="0" smtClean="0">
                <a:solidFill>
                  <a:srgbClr val="3D4730"/>
                </a:solidFill>
              </a:rPr>
              <a:t>4</a:t>
            </a:r>
            <a:endParaRPr lang="ru-RU" sz="1400" dirty="0">
              <a:solidFill>
                <a:srgbClr val="3D47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978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59473" y="6218687"/>
            <a:ext cx="8250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1400" dirty="0">
                <a:solidFill>
                  <a:srgbClr val="3D4730"/>
                </a:solidFill>
              </a:rPr>
              <a:t>Слайд </a:t>
            </a:r>
            <a:r>
              <a:rPr lang="ru-RU" sz="1400" dirty="0" smtClean="0">
                <a:solidFill>
                  <a:srgbClr val="3D4730"/>
                </a:solidFill>
              </a:rPr>
              <a:t>5</a:t>
            </a:r>
            <a:endParaRPr lang="ru-RU" sz="1400" dirty="0">
              <a:solidFill>
                <a:srgbClr val="3D4730"/>
              </a:solidFill>
            </a:endParaRPr>
          </a:p>
        </p:txBody>
      </p:sp>
      <p:pic>
        <p:nvPicPr>
          <p:cNvPr id="5" name="Изображение 4" descr="слайд6&amp;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032" y="893235"/>
            <a:ext cx="7008814" cy="512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267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 descr="слайд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410" y="505809"/>
            <a:ext cx="8400392" cy="556826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153600" y="6218687"/>
            <a:ext cx="8368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1400" dirty="0">
                <a:solidFill>
                  <a:srgbClr val="3D4730"/>
                </a:solidFill>
              </a:rPr>
              <a:t>Слайд </a:t>
            </a:r>
            <a:r>
              <a:rPr lang="ru-RU" sz="1400" dirty="0" smtClean="0">
                <a:solidFill>
                  <a:srgbClr val="3D4730"/>
                </a:solidFill>
              </a:rPr>
              <a:t>6</a:t>
            </a:r>
            <a:endParaRPr lang="ru-RU" sz="1400" dirty="0">
              <a:solidFill>
                <a:srgbClr val="3D47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2357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слайд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426" y="839425"/>
            <a:ext cx="7678391" cy="508574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159473" y="6218687"/>
            <a:ext cx="8250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1400" dirty="0">
                <a:solidFill>
                  <a:srgbClr val="3D4730"/>
                </a:solidFill>
              </a:rPr>
              <a:t>Слайд </a:t>
            </a:r>
            <a:r>
              <a:rPr lang="ru-RU" sz="1400" dirty="0" smtClean="0">
                <a:solidFill>
                  <a:srgbClr val="3D4730"/>
                </a:solidFill>
              </a:rPr>
              <a:t>7</a:t>
            </a:r>
            <a:endParaRPr lang="ru-RU" sz="1400" dirty="0">
              <a:solidFill>
                <a:srgbClr val="3D47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4147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слайд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942" y="677996"/>
            <a:ext cx="8716048" cy="504441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153994" y="6218687"/>
            <a:ext cx="8360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1400" dirty="0">
                <a:solidFill>
                  <a:srgbClr val="3D4730"/>
                </a:solidFill>
              </a:rPr>
              <a:t>Слайд </a:t>
            </a:r>
            <a:r>
              <a:rPr lang="ru-RU" sz="1400" dirty="0" smtClean="0">
                <a:solidFill>
                  <a:srgbClr val="3D4730"/>
                </a:solidFill>
              </a:rPr>
              <a:t>8</a:t>
            </a:r>
            <a:endParaRPr lang="ru-RU" sz="1400" dirty="0">
              <a:solidFill>
                <a:srgbClr val="3D47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3402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Бумажная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ヒラギノ角ゴ Pro W3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ヒラギノ角ゴ Pro W3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Бумажная.thmx</Template>
  <TotalTime>1571</TotalTime>
  <Words>50</Words>
  <Application>Microsoft Macintosh PowerPoint</Application>
  <PresentationFormat>Экран (4:3)</PresentationFormat>
  <Paragraphs>24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Бумажная</vt:lpstr>
      <vt:lpstr>ИСТОРИЯ НОВОГОДНЕЙ ИГРУШКИ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НОВОГОДНЕЙ ИГРУШКИ</dc:title>
  <dc:creator>Ilina</dc:creator>
  <cp:lastModifiedBy>Ilina</cp:lastModifiedBy>
  <cp:revision>25</cp:revision>
  <dcterms:created xsi:type="dcterms:W3CDTF">2016-12-11T18:32:56Z</dcterms:created>
  <dcterms:modified xsi:type="dcterms:W3CDTF">2017-03-25T19:17:18Z</dcterms:modified>
</cp:coreProperties>
</file>