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3" r:id="rId4"/>
    <p:sldId id="264" r:id="rId5"/>
    <p:sldId id="266" r:id="rId6"/>
    <p:sldId id="269" r:id="rId7"/>
    <p:sldId id="265" r:id="rId8"/>
    <p:sldId id="262" r:id="rId9"/>
    <p:sldId id="258" r:id="rId10"/>
    <p:sldId id="259" r:id="rId11"/>
    <p:sldId id="270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3691-F7F3-49DD-B5DC-67227FDF9C75}" type="datetimeFigureOut">
              <a:rPr lang="ru-RU" smtClean="0"/>
              <a:t>21.09.2019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8160-50D3-4BA1-9E25-5ABF353B9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630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3691-F7F3-49DD-B5DC-67227FDF9C75}" type="datetimeFigureOut">
              <a:rPr lang="ru-RU" smtClean="0"/>
              <a:t>21.09.2019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8160-50D3-4BA1-9E25-5ABF353B9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614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3691-F7F3-49DD-B5DC-67227FDF9C75}" type="datetimeFigureOut">
              <a:rPr lang="ru-RU" smtClean="0"/>
              <a:t>21.09.2019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8160-50D3-4BA1-9E25-5ABF353B9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77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3691-F7F3-49DD-B5DC-67227FDF9C75}" type="datetimeFigureOut">
              <a:rPr lang="ru-RU" smtClean="0"/>
              <a:t>21.09.2019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8160-50D3-4BA1-9E25-5ABF353B9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35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3691-F7F3-49DD-B5DC-67227FDF9C75}" type="datetimeFigureOut">
              <a:rPr lang="ru-RU" smtClean="0"/>
              <a:t>21.09.2019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8160-50D3-4BA1-9E25-5ABF353B9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193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3691-F7F3-49DD-B5DC-67227FDF9C75}" type="datetimeFigureOut">
              <a:rPr lang="ru-RU" smtClean="0"/>
              <a:t>21.09.2019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8160-50D3-4BA1-9E25-5ABF353B9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475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3691-F7F3-49DD-B5DC-67227FDF9C75}" type="datetimeFigureOut">
              <a:rPr lang="ru-RU" smtClean="0"/>
              <a:t>21.09.2019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8160-50D3-4BA1-9E25-5ABF353B9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598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3691-F7F3-49DD-B5DC-67227FDF9C75}" type="datetimeFigureOut">
              <a:rPr lang="ru-RU" smtClean="0"/>
              <a:t>21.09.2019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8160-50D3-4BA1-9E25-5ABF353B9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537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3691-F7F3-49DD-B5DC-67227FDF9C75}" type="datetimeFigureOut">
              <a:rPr lang="ru-RU" smtClean="0"/>
              <a:t>21.09.2019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8160-50D3-4BA1-9E25-5ABF353B9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92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3691-F7F3-49DD-B5DC-67227FDF9C75}" type="datetimeFigureOut">
              <a:rPr lang="ru-RU" smtClean="0"/>
              <a:t>21.09.2019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8160-50D3-4BA1-9E25-5ABF353B9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390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3691-F7F3-49DD-B5DC-67227FDF9C75}" type="datetimeFigureOut">
              <a:rPr lang="ru-RU" smtClean="0"/>
              <a:t>21.09.2019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8160-50D3-4BA1-9E25-5ABF353B9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72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03691-F7F3-49DD-B5DC-67227FDF9C75}" type="datetimeFigureOut">
              <a:rPr lang="ru-RU" smtClean="0"/>
              <a:t>21.09.2019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68160-50D3-4BA1-9E25-5ABF353B9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06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</a:rPr>
              <a:t>Кто работает в детском саду?</a:t>
            </a:r>
            <a:endParaRPr lang="ru-RU" sz="3600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142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86410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ru-RU" sz="4900" b="1" i="1" dirty="0">
                <a:solidFill>
                  <a:srgbClr val="C00000"/>
                </a:solidFill>
                <a:ea typeface="+mn-ea"/>
                <a:cs typeface="+mn-cs"/>
              </a:rPr>
              <a:t>С зорькой ясной, до темна </a:t>
            </a:r>
            <a:br>
              <a:rPr lang="ru-RU" sz="4900" b="1" i="1" dirty="0">
                <a:solidFill>
                  <a:srgbClr val="C00000"/>
                </a:solidFill>
                <a:ea typeface="+mn-ea"/>
                <a:cs typeface="+mn-cs"/>
              </a:rPr>
            </a:br>
            <a:r>
              <a:rPr lang="ru-RU" sz="4900" b="1" i="1" dirty="0">
                <a:solidFill>
                  <a:srgbClr val="C00000"/>
                </a:solidFill>
                <a:ea typeface="+mn-ea"/>
                <a:cs typeface="+mn-cs"/>
              </a:rPr>
              <a:t>В нашем садике она. </a:t>
            </a:r>
            <a:br>
              <a:rPr lang="ru-RU" sz="4900" b="1" i="1" dirty="0">
                <a:solidFill>
                  <a:srgbClr val="C00000"/>
                </a:solidFill>
                <a:ea typeface="+mn-ea"/>
                <a:cs typeface="+mn-cs"/>
              </a:rPr>
            </a:br>
            <a:r>
              <a:rPr lang="ru-RU" sz="4900" b="1" i="1" dirty="0">
                <a:solidFill>
                  <a:srgbClr val="C00000"/>
                </a:solidFill>
                <a:ea typeface="+mn-ea"/>
                <a:cs typeface="+mn-cs"/>
              </a:rPr>
              <a:t>Кто обед нам принесет </a:t>
            </a:r>
            <a:br>
              <a:rPr lang="ru-RU" sz="4900" b="1" i="1" dirty="0">
                <a:solidFill>
                  <a:srgbClr val="C00000"/>
                </a:solidFill>
                <a:ea typeface="+mn-ea"/>
                <a:cs typeface="+mn-cs"/>
              </a:rPr>
            </a:br>
            <a:r>
              <a:rPr lang="ru-RU" sz="4900" b="1" i="1" dirty="0">
                <a:solidFill>
                  <a:srgbClr val="C00000"/>
                </a:solidFill>
                <a:ea typeface="+mn-ea"/>
                <a:cs typeface="+mn-cs"/>
              </a:rPr>
              <a:t>И посуду у</a:t>
            </a:r>
            <a:r>
              <a:rPr lang="ru-RU" sz="4900" b="1" i="1" dirty="0" smtClean="0">
                <a:solidFill>
                  <a:srgbClr val="C00000"/>
                </a:solidFill>
                <a:ea typeface="+mn-ea"/>
                <a:cs typeface="+mn-cs"/>
              </a:rPr>
              <a:t>берет</a:t>
            </a:r>
            <a:r>
              <a:rPr lang="ru-RU" sz="4900" b="1" i="1" dirty="0">
                <a:solidFill>
                  <a:srgbClr val="C00000"/>
                </a:solidFill>
                <a:ea typeface="+mn-ea"/>
                <a:cs typeface="+mn-cs"/>
              </a:rPr>
              <a:t>?</a:t>
            </a:r>
            <a:r>
              <a:rPr lang="ru-RU" sz="3000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ru-RU" sz="3000" dirty="0">
                <a:solidFill>
                  <a:prstClr val="black"/>
                </a:solidFill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i="1" dirty="0" smtClean="0">
                <a:solidFill>
                  <a:srgbClr val="00B050"/>
                </a:solidFill>
              </a:rPr>
              <a:t>(Няня, помощник воспитателя.)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767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4392488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C00000"/>
                </a:solidFill>
              </a:rPr>
              <a:t>Кто накормит кашей с ложки,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Кто нам сказку почитает,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Кто наденет нам сапожки,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Кто стихи и песни знает?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Кто помирит, кто подскажет,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Кто подружка и приятель,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Кто нам фокусы покажет?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Ну, конечно, …….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509120"/>
            <a:ext cx="8229600" cy="158417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ru-RU" sz="4000" b="1" i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ru-RU" sz="4000" b="1" i="1" dirty="0" smtClean="0">
                <a:solidFill>
                  <a:srgbClr val="00B050"/>
                </a:solidFill>
              </a:rPr>
              <a:t>Воспитатель!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914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b="1" i="1" dirty="0" smtClean="0">
                <a:solidFill>
                  <a:srgbClr val="C00000"/>
                </a:solidFill>
              </a:rPr>
              <a:t>МОЛОДЦЫ!!!</a:t>
            </a:r>
            <a:endParaRPr lang="ru-RU" sz="8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4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02434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C00000"/>
                </a:solidFill>
              </a:rPr>
              <a:t>Ее называют хозяйкою сада,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Любую проблему она вмиг решит, 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Поможет, подскажет, когда это надо, 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Всеми сотрудниками </a:t>
            </a:r>
            <a:r>
              <a:rPr lang="ru-RU" b="1" i="1" dirty="0" smtClean="0">
                <a:solidFill>
                  <a:srgbClr val="C00000"/>
                </a:solidFill>
              </a:rPr>
              <a:t>руководит</a:t>
            </a:r>
            <a:r>
              <a:rPr lang="ru-RU" b="1" i="1" dirty="0">
                <a:solidFill>
                  <a:srgbClr val="C00000"/>
                </a:solidFill>
              </a:rPr>
              <a:t>.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293096"/>
            <a:ext cx="8229600" cy="18330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i="1" dirty="0" smtClean="0">
                <a:solidFill>
                  <a:srgbClr val="00B050"/>
                </a:solidFill>
              </a:rPr>
              <a:t>Заведующий</a:t>
            </a:r>
            <a:endParaRPr lang="ru-RU" sz="40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683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3168352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C00000"/>
                </a:solidFill>
              </a:rPr>
              <a:t>Фантазируем, играем,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Что-то вместе собираем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В настроении отличном,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В кабинете необычном.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Лиз, Денисов, Саш и Маш –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Любит всех……………… наш.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221088"/>
            <a:ext cx="8229600" cy="1905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i="1" dirty="0" smtClean="0">
                <a:solidFill>
                  <a:srgbClr val="00B050"/>
                </a:solidFill>
              </a:rPr>
              <a:t>Психолог</a:t>
            </a:r>
            <a:endParaRPr lang="ru-RU" sz="40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907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86410"/>
          </a:xfrm>
        </p:spPr>
        <p:txBody>
          <a:bodyPr/>
          <a:lstStyle/>
          <a:p>
            <a:r>
              <a:rPr lang="ru-RU" b="1" i="1" dirty="0">
                <a:solidFill>
                  <a:srgbClr val="C00000"/>
                </a:solidFill>
              </a:rPr>
              <a:t>Для здоровья и фигуры,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И для силы ног и рук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На занятие физкультуры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Заберёт детей…….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293096"/>
            <a:ext cx="8229600" cy="18330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i="1" dirty="0" smtClean="0">
                <a:solidFill>
                  <a:srgbClr val="00B050"/>
                </a:solidFill>
              </a:rPr>
              <a:t>Физрук</a:t>
            </a:r>
            <a:endParaRPr lang="ru-RU" sz="40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84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62474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C00000"/>
                </a:solidFill>
              </a:rPr>
              <a:t>Кто же учит наших деток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Без ошибок говорить?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Мы её должны за это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Дружно поблагодарить!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Мы откроем вам секрет: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Всем поможет…….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653136"/>
            <a:ext cx="8229600" cy="14730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i="1" dirty="0" smtClean="0">
                <a:solidFill>
                  <a:srgbClr val="00B050"/>
                </a:solidFill>
              </a:rPr>
              <a:t>Логопед</a:t>
            </a:r>
            <a:endParaRPr lang="ru-RU" sz="40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67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58418"/>
          </a:xfrm>
        </p:spPr>
        <p:txBody>
          <a:bodyPr/>
          <a:lstStyle/>
          <a:p>
            <a:r>
              <a:rPr lang="ru-RU" b="1" i="1" dirty="0">
                <a:solidFill>
                  <a:srgbClr val="C00000"/>
                </a:solidFill>
              </a:rPr>
              <a:t>Кто играет на гармошке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Лучше Гены-крокодила?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Пианино, бубен, ложки,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Даже флейта ей под силу!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861048"/>
            <a:ext cx="8229600" cy="22651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i="1" dirty="0" smtClean="0">
                <a:solidFill>
                  <a:srgbClr val="00B050"/>
                </a:solidFill>
              </a:rPr>
              <a:t>Музыкальный руководитель</a:t>
            </a:r>
            <a:endParaRPr lang="ru-RU" sz="40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249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2880320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C00000"/>
                </a:solidFill>
              </a:rPr>
              <a:t>Двери, лампочки, ковры,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И песок для детворы,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Занавески и игрушки,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Одеяла и подушки,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Мебель в садик наш привёз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Замечательный…….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861048"/>
            <a:ext cx="8229600" cy="22651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b="1" i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ru-RU" sz="4000" b="1" i="1" dirty="0" smtClean="0">
                <a:solidFill>
                  <a:srgbClr val="00B050"/>
                </a:solidFill>
              </a:rPr>
              <a:t>Завхоз</a:t>
            </a:r>
            <a:endParaRPr lang="ru-RU" sz="40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30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94522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C00000"/>
                </a:solidFill>
              </a:rPr>
              <a:t>Каждый день она приходит, 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Живот и горлышко </a:t>
            </a:r>
            <a:r>
              <a:rPr lang="ru-RU" b="1" i="1" dirty="0" smtClean="0">
                <a:solidFill>
                  <a:srgbClr val="C00000"/>
                </a:solidFill>
              </a:rPr>
              <a:t>вам </a:t>
            </a:r>
            <a:r>
              <a:rPr lang="ru-RU" b="1" i="1" dirty="0">
                <a:solidFill>
                  <a:srgbClr val="C00000"/>
                </a:solidFill>
              </a:rPr>
              <a:t>смотрит. 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Прививки ставит иногда, 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Чтоб не болела детвора. 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А </a:t>
            </a:r>
            <a:r>
              <a:rPr lang="ru-RU" b="1" i="1" dirty="0" err="1">
                <a:solidFill>
                  <a:srgbClr val="C00000"/>
                </a:solidFill>
              </a:rPr>
              <a:t>разболится</a:t>
            </a:r>
            <a:r>
              <a:rPr lang="ru-RU" b="1" i="1" dirty="0">
                <a:solidFill>
                  <a:srgbClr val="C00000"/>
                </a:solidFill>
              </a:rPr>
              <a:t> вдруг живот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На помощь тут же к нам придёт, </a:t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В халате белом…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25144"/>
            <a:ext cx="8229600" cy="14010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i="1" dirty="0" smtClean="0">
                <a:solidFill>
                  <a:srgbClr val="00B050"/>
                </a:solidFill>
              </a:rPr>
              <a:t>Медсестра</a:t>
            </a:r>
            <a:endParaRPr lang="ru-RU" sz="40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645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4680520"/>
          </a:xfrm>
        </p:spPr>
        <p:txBody>
          <a:bodyPr/>
          <a:lstStyle/>
          <a:p>
            <a:r>
              <a:rPr lang="ru-RU" b="1" i="1" dirty="0">
                <a:solidFill>
                  <a:srgbClr val="C00000"/>
                </a:solidFill>
              </a:rPr>
              <a:t>Без кого не может точно</a:t>
            </a:r>
            <a:r>
              <a:rPr lang="ru-RU" b="1" i="1" dirty="0">
                <a:solidFill>
                  <a:srgbClr val="C00000"/>
                </a:solidFill>
              </a:rPr>
              <a:t/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    Детский сад и дня прожить</a:t>
            </a:r>
            <a:r>
              <a:rPr lang="ru-RU" b="1" i="1" dirty="0">
                <a:solidFill>
                  <a:srgbClr val="C00000"/>
                </a:solidFill>
              </a:rPr>
              <a:t/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    И кого за это срочно</a:t>
            </a:r>
            <a:r>
              <a:rPr lang="ru-RU" b="1" i="1" dirty="0">
                <a:solidFill>
                  <a:srgbClr val="C00000"/>
                </a:solidFill>
              </a:rPr>
              <a:t/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    </a:t>
            </a:r>
            <a:r>
              <a:rPr lang="ru-RU" b="1" i="1" dirty="0" smtClean="0">
                <a:solidFill>
                  <a:srgbClr val="C00000"/>
                </a:solidFill>
              </a:rPr>
              <a:t>Мы </a:t>
            </a:r>
            <a:r>
              <a:rPr lang="ru-RU" b="1" i="1" dirty="0">
                <a:solidFill>
                  <a:srgbClr val="C00000"/>
                </a:solidFill>
              </a:rPr>
              <a:t>должны благодарить</a:t>
            </a:r>
            <a:r>
              <a:rPr lang="ru-RU" b="1" i="1" dirty="0" smtClean="0">
                <a:solidFill>
                  <a:srgbClr val="C00000"/>
                </a:solidFill>
              </a:rPr>
              <a:t>?</a:t>
            </a:r>
            <a:br>
              <a:rPr lang="ru-RU" b="1" i="1" dirty="0" smtClean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Кашу с самого утра</a:t>
            </a:r>
            <a:r>
              <a:rPr lang="ru-RU" b="1" i="1" dirty="0">
                <a:solidFill>
                  <a:srgbClr val="C00000"/>
                </a:solidFill>
              </a:rPr>
              <a:t/>
            </a: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Варят </a:t>
            </a:r>
            <a:r>
              <a:rPr lang="ru-RU" b="1" i="1" dirty="0" smtClean="0">
                <a:solidFill>
                  <a:srgbClr val="C00000"/>
                </a:solidFill>
              </a:rPr>
              <a:t>детям…….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25144"/>
            <a:ext cx="8229600" cy="1800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000" b="1" i="1" dirty="0" smtClean="0">
                <a:solidFill>
                  <a:srgbClr val="00B050"/>
                </a:solidFill>
              </a:rPr>
              <a:t>Повара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623107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76</Words>
  <Application>Microsoft Office PowerPoint</Application>
  <PresentationFormat>Экран (4:3)</PresentationFormat>
  <Paragraphs>25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Кто работает в детском саду?</vt:lpstr>
      <vt:lpstr>Ее называют хозяйкою сада, Любую проблему она вмиг решит,  Поможет, подскажет, когда это надо,  Всеми сотрудниками руководит.</vt:lpstr>
      <vt:lpstr>Фантазируем, играем, Что-то вместе собираем В настроении отличном, В кабинете необычном. Лиз, Денисов, Саш и Маш – Любит всех……………… наш. </vt:lpstr>
      <vt:lpstr>Для здоровья и фигуры, И для силы ног и рук На занятие физкультуры Заберёт детей……. </vt:lpstr>
      <vt:lpstr>Кто же учит наших деток Без ошибок говорить? Мы её должны за это Дружно поблагодарить! Мы откроем вам секрет: Всем поможет……. </vt:lpstr>
      <vt:lpstr>Кто играет на гармошке Лучше Гены-крокодила? Пианино, бубен, ложки, Даже флейта ей под силу! </vt:lpstr>
      <vt:lpstr>Двери, лампочки, ковры, И песок для детворы, Занавески и игрушки, Одеяла и подушки, Мебель в садик наш привёз Замечательный……. </vt:lpstr>
      <vt:lpstr>Каждый день она приходит,  Живот и горлышко вам смотрит.  Прививки ставит иногда,  Чтоб не болела детвора.  А разболится вдруг живот На помощь тут же к нам придёт,  В халате белом…</vt:lpstr>
      <vt:lpstr>Без кого не может точно     Детский сад и дня прожить     И кого за это срочно     Мы должны благодарить? Кашу с самого утра Варят детям…….</vt:lpstr>
      <vt:lpstr>С зорькой ясной, до темна  В нашем садике она.  Кто обед нам принесет  И посуду уберет? </vt:lpstr>
      <vt:lpstr>Кто накормит кашей с ложки, Кто нам сказку почитает, Кто наденет нам сапожки, Кто стихи и песни знает? Кто помирит, кто подскажет, Кто подружка и приятель, Кто нам фокусы покажет? Ну, конечно, …….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Мамуль</dc:creator>
  <cp:lastModifiedBy>Мамуль</cp:lastModifiedBy>
  <cp:revision>11</cp:revision>
  <dcterms:created xsi:type="dcterms:W3CDTF">2019-09-20T06:46:27Z</dcterms:created>
  <dcterms:modified xsi:type="dcterms:W3CDTF">2019-09-21T11:55:15Z</dcterms:modified>
</cp:coreProperties>
</file>