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7"/>
  </p:notesMasterIdLst>
  <p:sldIdLst>
    <p:sldId id="257" r:id="rId2"/>
    <p:sldId id="261" r:id="rId3"/>
    <p:sldId id="283" r:id="rId4"/>
    <p:sldId id="285" r:id="rId5"/>
    <p:sldId id="28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1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2FE7-972D-42EF-97CC-8E23D6E339FB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60830-1430-4FFA-AD55-DF69FD0C6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0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60830-1430-4FFA-AD55-DF69FD0C661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0131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B9ED88-A719-4BBD-A4A9-5B2BF0CDF8E3}" type="datetimeFigureOut">
              <a:rPr lang="ru-RU" smtClean="0"/>
              <a:pPr/>
              <a:t>23.10.2016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5741161-69D5-4215-AD47-413E5CEA24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66754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</a:rPr>
              <a:t>Осень </a:t>
            </a:r>
            <a:endParaRPr lang="ru-RU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7848872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8" name="Picture 2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88640"/>
            <a:ext cx="1476375" cy="952500"/>
          </a:xfrm>
          <a:prstGeom prst="rect">
            <a:avLst/>
          </a:prstGeom>
          <a:noFill/>
        </p:spPr>
      </p:pic>
      <p:pic>
        <p:nvPicPr>
          <p:cNvPr id="24580" name="Picture 4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36296" y="188640"/>
            <a:ext cx="1476375" cy="952500"/>
          </a:xfrm>
          <a:prstGeom prst="rect">
            <a:avLst/>
          </a:prstGeom>
          <a:noFill/>
        </p:spPr>
      </p:pic>
      <p:pic>
        <p:nvPicPr>
          <p:cNvPr id="24582" name="Picture 6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4077072"/>
            <a:ext cx="1476375" cy="952500"/>
          </a:xfrm>
          <a:prstGeom prst="rect">
            <a:avLst/>
          </a:prstGeom>
          <a:noFill/>
        </p:spPr>
      </p:pic>
      <p:pic>
        <p:nvPicPr>
          <p:cNvPr id="24584" name="Picture 8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4077072"/>
            <a:ext cx="1476375" cy="952500"/>
          </a:xfrm>
          <a:prstGeom prst="rect">
            <a:avLst/>
          </a:prstGeom>
          <a:noFill/>
        </p:spPr>
      </p:pic>
      <p:pic>
        <p:nvPicPr>
          <p:cNvPr id="24586" name="Picture 10" descr="http://s42.radikal.ru/i095/1109/64/e5153cea53e4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437112"/>
            <a:ext cx="1476375" cy="95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60558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2"/>
          </a:xfrm>
        </p:spPr>
        <p:txBody>
          <a:bodyPr>
            <a:normAutofit/>
          </a:bodyPr>
          <a:lstStyle/>
          <a:p>
            <a:pPr algn="ctr"/>
            <a:r>
              <a:rPr lang="ru-RU" sz="2400" dirty="0"/>
              <a:t>Осенью погода меняется очень </a:t>
            </a:r>
            <a:r>
              <a:rPr lang="ru-RU" sz="2400" dirty="0" smtClean="0"/>
              <a:t>быстро. </a:t>
            </a:r>
            <a:br>
              <a:rPr lang="ru-RU" sz="2400" dirty="0" smtClean="0"/>
            </a:br>
            <a:r>
              <a:rPr lang="ru-RU" sz="2400" dirty="0" smtClean="0"/>
              <a:t>Все чаще льют холодные дожди, </a:t>
            </a:r>
            <a:br>
              <a:rPr lang="ru-RU" sz="2400" dirty="0" smtClean="0"/>
            </a:br>
            <a:r>
              <a:rPr lang="ru-RU" sz="2400" dirty="0" smtClean="0"/>
              <a:t>появляются первые заморозки</a:t>
            </a:r>
            <a:endParaRPr lang="ru-RU" sz="2400" dirty="0"/>
          </a:p>
        </p:txBody>
      </p:sp>
      <p:pic>
        <p:nvPicPr>
          <p:cNvPr id="23554" name="Picture 2" descr="http://www.beesona.ru/upload/944/e1e0d3d60d9c1c5f13bb42bbc5e5ebd3.jpg"/>
          <p:cNvPicPr>
            <a:picLocks noChangeAspect="1" noChangeArrowheads="1" noCrop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331640" y="1484784"/>
            <a:ext cx="6032084" cy="460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573016"/>
            <a:ext cx="2376263" cy="29601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2232248" cy="28334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3805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8864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Листья на деревьях желтеют и опадают</a:t>
            </a:r>
            <a:endParaRPr lang="ru-RU" sz="2400" dirty="0"/>
          </a:p>
        </p:txBody>
      </p:sp>
      <p:pic>
        <p:nvPicPr>
          <p:cNvPr id="21508" name="Picture 4" descr="http://sunveter.ru/uploads/posts/2014-09/1411503026_osen10.gif"/>
          <p:cNvPicPr>
            <a:picLocks noChangeAspect="1" noChangeArrowheads="1" noCrop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691680" y="1025352"/>
            <a:ext cx="561662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90159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474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Приходят холодные осенние туманы</a:t>
            </a:r>
            <a:endParaRPr lang="ru-RU" sz="2400" dirty="0"/>
          </a:p>
        </p:txBody>
      </p:sp>
      <p:pic>
        <p:nvPicPr>
          <p:cNvPr id="4" name="Рисунок 3"/>
          <p:cNvPicPr preferRelativeResize="0">
            <a:picLocks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/>
        </p:blipFill>
        <p:spPr>
          <a:xfrm>
            <a:off x="395536" y="1052736"/>
            <a:ext cx="8352927" cy="5328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549612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улице холодает и люди начинают одеваться теплее.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437702"/>
            <a:ext cx="3752850" cy="496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4084" y="1412776"/>
            <a:ext cx="4181475" cy="4962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92024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393</TotalTime>
  <Words>27</Words>
  <Application>Microsoft Office PowerPoint</Application>
  <PresentationFormat>Экран (4:3)</PresentationFormat>
  <Paragraphs>6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Осень </vt:lpstr>
      <vt:lpstr>Осенью погода меняется очень быстро.  Все чаще льют холодные дожди,  появляются первые заморозки</vt:lpstr>
      <vt:lpstr>Листья на деревьях желтеют и опадают</vt:lpstr>
      <vt:lpstr>Приходят холодные осенние туманы</vt:lpstr>
      <vt:lpstr>На улице холодает и люди начинают одеваться теплее.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qq</dc:creator>
  <cp:lastModifiedBy> </cp:lastModifiedBy>
  <cp:revision>41</cp:revision>
  <dcterms:created xsi:type="dcterms:W3CDTF">2015-10-04T12:57:45Z</dcterms:created>
  <dcterms:modified xsi:type="dcterms:W3CDTF">2016-10-23T20:56:38Z</dcterms:modified>
</cp:coreProperties>
</file>